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5"/>
  </p:notesMasterIdLst>
  <p:sldIdLst>
    <p:sldId id="258" r:id="rId5"/>
    <p:sldId id="263" r:id="rId6"/>
    <p:sldId id="282" r:id="rId7"/>
    <p:sldId id="280" r:id="rId8"/>
    <p:sldId id="283" r:id="rId9"/>
    <p:sldId id="284" r:id="rId10"/>
    <p:sldId id="285" r:id="rId11"/>
    <p:sldId id="286" r:id="rId12"/>
    <p:sldId id="281" r:id="rId13"/>
    <p:sldId id="279" r:id="rId14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7" d="100"/>
          <a:sy n="167" d="100"/>
        </p:scale>
        <p:origin x="696" y="7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lla Zwanenburg" userId="94568874-1280-45d1-b1be-45c0ee3cdd96" providerId="ADAL" clId="{A667B842-0745-430E-BC8F-3C1D386153FB}"/>
    <pc:docChg chg="custSel addSld delSld modSld sldOrd">
      <pc:chgData name="Mirella Zwanenburg" userId="94568874-1280-45d1-b1be-45c0ee3cdd96" providerId="ADAL" clId="{A667B842-0745-430E-BC8F-3C1D386153FB}" dt="2025-11-06T11:39:56.807" v="187" actId="18131"/>
      <pc:docMkLst>
        <pc:docMk/>
      </pc:docMkLst>
      <pc:sldChg chg="modSp mod">
        <pc:chgData name="Mirella Zwanenburg" userId="94568874-1280-45d1-b1be-45c0ee3cdd96" providerId="ADAL" clId="{A667B842-0745-430E-BC8F-3C1D386153FB}" dt="2025-11-06T10:43:31.807" v="0"/>
        <pc:sldMkLst>
          <pc:docMk/>
          <pc:sldMk cId="0" sldId="258"/>
        </pc:sldMkLst>
        <pc:spChg chg="mod">
          <ac:chgData name="Mirella Zwanenburg" userId="94568874-1280-45d1-b1be-45c0ee3cdd96" providerId="ADAL" clId="{A667B842-0745-430E-BC8F-3C1D386153FB}" dt="2025-11-06T10:43:31.807" v="0"/>
          <ac:spMkLst>
            <pc:docMk/>
            <pc:sldMk cId="0" sldId="258"/>
            <ac:spMk id="2" creationId="{00000000-0000-0000-0000-000000000000}"/>
          </ac:spMkLst>
        </pc:spChg>
      </pc:sldChg>
      <pc:sldChg chg="addSp modSp mod">
        <pc:chgData name="Mirella Zwanenburg" userId="94568874-1280-45d1-b1be-45c0ee3cdd96" providerId="ADAL" clId="{A667B842-0745-430E-BC8F-3C1D386153FB}" dt="2025-11-06T11:39:56.807" v="187" actId="18131"/>
        <pc:sldMkLst>
          <pc:docMk/>
          <pc:sldMk cId="1382796110" sldId="263"/>
        </pc:sldMkLst>
        <pc:spChg chg="mod">
          <ac:chgData name="Mirella Zwanenburg" userId="94568874-1280-45d1-b1be-45c0ee3cdd96" providerId="ADAL" clId="{A667B842-0745-430E-BC8F-3C1D386153FB}" dt="2025-11-06T10:44:18.350" v="20" actId="20577"/>
          <ac:spMkLst>
            <pc:docMk/>
            <pc:sldMk cId="1382796110" sldId="263"/>
            <ac:spMk id="7" creationId="{A961A70C-12D8-7E06-B1F2-18A48BAEC57B}"/>
          </ac:spMkLst>
        </pc:spChg>
        <pc:spChg chg="mod">
          <ac:chgData name="Mirella Zwanenburg" userId="94568874-1280-45d1-b1be-45c0ee3cdd96" providerId="ADAL" clId="{A667B842-0745-430E-BC8F-3C1D386153FB}" dt="2025-11-06T10:43:54.613" v="13" actId="20577"/>
          <ac:spMkLst>
            <pc:docMk/>
            <pc:sldMk cId="1382796110" sldId="263"/>
            <ac:spMk id="9" creationId="{2754DAF2-28CE-CC91-271F-105FFCC17A05}"/>
          </ac:spMkLst>
        </pc:spChg>
        <pc:picChg chg="add mod modCrop">
          <ac:chgData name="Mirella Zwanenburg" userId="94568874-1280-45d1-b1be-45c0ee3cdd96" providerId="ADAL" clId="{A667B842-0745-430E-BC8F-3C1D386153FB}" dt="2025-11-06T11:39:56.807" v="187" actId="18131"/>
          <ac:picMkLst>
            <pc:docMk/>
            <pc:sldMk cId="1382796110" sldId="263"/>
            <ac:picMk id="3" creationId="{8092225A-E3CE-C276-34E5-6998FB5D56EC}"/>
          </ac:picMkLst>
        </pc:picChg>
      </pc:sldChg>
      <pc:sldChg chg="del">
        <pc:chgData name="Mirella Zwanenburg" userId="94568874-1280-45d1-b1be-45c0ee3cdd96" providerId="ADAL" clId="{A667B842-0745-430E-BC8F-3C1D386153FB}" dt="2025-11-06T10:49:00.471" v="124" actId="2696"/>
        <pc:sldMkLst>
          <pc:docMk/>
          <pc:sldMk cId="1718390036" sldId="264"/>
        </pc:sldMkLst>
      </pc:sldChg>
      <pc:sldChg chg="modSp mod">
        <pc:chgData name="Mirella Zwanenburg" userId="94568874-1280-45d1-b1be-45c0ee3cdd96" providerId="ADAL" clId="{A667B842-0745-430E-BC8F-3C1D386153FB}" dt="2025-11-06T10:49:16.051" v="134"/>
        <pc:sldMkLst>
          <pc:docMk/>
          <pc:sldMk cId="4252321535" sldId="280"/>
        </pc:sldMkLst>
        <pc:spChg chg="mod">
          <ac:chgData name="Mirella Zwanenburg" userId="94568874-1280-45d1-b1be-45c0ee3cdd96" providerId="ADAL" clId="{A667B842-0745-430E-BC8F-3C1D386153FB}" dt="2025-11-06T10:49:16.051" v="134"/>
          <ac:spMkLst>
            <pc:docMk/>
            <pc:sldMk cId="4252321535" sldId="280"/>
            <ac:spMk id="7" creationId="{8120EC71-7864-B083-8295-13850C31D14F}"/>
          </ac:spMkLst>
        </pc:spChg>
        <pc:spChg chg="mod">
          <ac:chgData name="Mirella Zwanenburg" userId="94568874-1280-45d1-b1be-45c0ee3cdd96" providerId="ADAL" clId="{A667B842-0745-430E-BC8F-3C1D386153FB}" dt="2025-11-06T10:49:07.524" v="133" actId="20577"/>
          <ac:spMkLst>
            <pc:docMk/>
            <pc:sldMk cId="4252321535" sldId="280"/>
            <ac:spMk id="9" creationId="{732AFCEF-0283-738D-FB7E-6D355EB98535}"/>
          </ac:spMkLst>
        </pc:spChg>
      </pc:sldChg>
      <pc:sldChg chg="addSp delSp modSp mod">
        <pc:chgData name="Mirella Zwanenburg" userId="94568874-1280-45d1-b1be-45c0ee3cdd96" providerId="ADAL" clId="{A667B842-0745-430E-BC8F-3C1D386153FB}" dt="2025-11-06T10:51:53.441" v="185" actId="478"/>
        <pc:sldMkLst>
          <pc:docMk/>
          <pc:sldMk cId="2270112364" sldId="281"/>
        </pc:sldMkLst>
        <pc:spChg chg="add del mod">
          <ac:chgData name="Mirella Zwanenburg" userId="94568874-1280-45d1-b1be-45c0ee3cdd96" providerId="ADAL" clId="{A667B842-0745-430E-BC8F-3C1D386153FB}" dt="2025-11-06T10:51:53.441" v="185" actId="478"/>
          <ac:spMkLst>
            <pc:docMk/>
            <pc:sldMk cId="2270112364" sldId="281"/>
            <ac:spMk id="5" creationId="{3BB78D52-E807-7156-D5F0-0CCFCD8ACA3B}"/>
          </ac:spMkLst>
        </pc:spChg>
        <pc:spChg chg="del">
          <ac:chgData name="Mirella Zwanenburg" userId="94568874-1280-45d1-b1be-45c0ee3cdd96" providerId="ADAL" clId="{A667B842-0745-430E-BC8F-3C1D386153FB}" dt="2025-11-06T10:51:51.574" v="184" actId="478"/>
          <ac:spMkLst>
            <pc:docMk/>
            <pc:sldMk cId="2270112364" sldId="281"/>
            <ac:spMk id="7" creationId="{844CD236-B0B1-B479-1B1C-AE10C3BFCB86}"/>
          </ac:spMkLst>
        </pc:spChg>
        <pc:spChg chg="mod">
          <ac:chgData name="Mirella Zwanenburg" userId="94568874-1280-45d1-b1be-45c0ee3cdd96" providerId="ADAL" clId="{A667B842-0745-430E-BC8F-3C1D386153FB}" dt="2025-11-06T10:51:48.962" v="183" actId="20577"/>
          <ac:spMkLst>
            <pc:docMk/>
            <pc:sldMk cId="2270112364" sldId="281"/>
            <ac:spMk id="9" creationId="{F0088A31-5A3A-1756-10C9-C96BA2A0DAF2}"/>
          </ac:spMkLst>
        </pc:spChg>
      </pc:sldChg>
      <pc:sldChg chg="add ord">
        <pc:chgData name="Mirella Zwanenburg" userId="94568874-1280-45d1-b1be-45c0ee3cdd96" providerId="ADAL" clId="{A667B842-0745-430E-BC8F-3C1D386153FB}" dt="2025-11-06T10:49:22.734" v="136"/>
        <pc:sldMkLst>
          <pc:docMk/>
          <pc:sldMk cId="837236684" sldId="282"/>
        </pc:sldMkLst>
      </pc:sldChg>
      <pc:sldChg chg="modSp add mod">
        <pc:chgData name="Mirella Zwanenburg" userId="94568874-1280-45d1-b1be-45c0ee3cdd96" providerId="ADAL" clId="{A667B842-0745-430E-BC8F-3C1D386153FB}" dt="2025-11-06T10:49:40.836" v="150"/>
        <pc:sldMkLst>
          <pc:docMk/>
          <pc:sldMk cId="2689547176" sldId="283"/>
        </pc:sldMkLst>
        <pc:spChg chg="mod">
          <ac:chgData name="Mirella Zwanenburg" userId="94568874-1280-45d1-b1be-45c0ee3cdd96" providerId="ADAL" clId="{A667B842-0745-430E-BC8F-3C1D386153FB}" dt="2025-11-06T10:49:40.836" v="150"/>
          <ac:spMkLst>
            <pc:docMk/>
            <pc:sldMk cId="2689547176" sldId="283"/>
            <ac:spMk id="7" creationId="{440F2A9E-CC79-9640-D081-3D4B6F34F1FA}"/>
          </ac:spMkLst>
        </pc:spChg>
        <pc:spChg chg="mod">
          <ac:chgData name="Mirella Zwanenburg" userId="94568874-1280-45d1-b1be-45c0ee3cdd96" providerId="ADAL" clId="{A667B842-0745-430E-BC8F-3C1D386153FB}" dt="2025-11-06T10:49:34.321" v="149" actId="20577"/>
          <ac:spMkLst>
            <pc:docMk/>
            <pc:sldMk cId="2689547176" sldId="283"/>
            <ac:spMk id="9" creationId="{51D4269D-CD0A-DE4D-1F52-B71A9D673C73}"/>
          </ac:spMkLst>
        </pc:spChg>
      </pc:sldChg>
      <pc:sldChg chg="modSp add mod">
        <pc:chgData name="Mirella Zwanenburg" userId="94568874-1280-45d1-b1be-45c0ee3cdd96" providerId="ADAL" clId="{A667B842-0745-430E-BC8F-3C1D386153FB}" dt="2025-11-06T10:49:59.743" v="153"/>
        <pc:sldMkLst>
          <pc:docMk/>
          <pc:sldMk cId="2651992626" sldId="284"/>
        </pc:sldMkLst>
        <pc:spChg chg="mod">
          <ac:chgData name="Mirella Zwanenburg" userId="94568874-1280-45d1-b1be-45c0ee3cdd96" providerId="ADAL" clId="{A667B842-0745-430E-BC8F-3C1D386153FB}" dt="2025-11-06T10:49:59.743" v="153"/>
          <ac:spMkLst>
            <pc:docMk/>
            <pc:sldMk cId="2651992626" sldId="284"/>
            <ac:spMk id="7" creationId="{D439D3DF-53C6-B900-FB4C-951B383F533E}"/>
          </ac:spMkLst>
        </pc:spChg>
        <pc:spChg chg="mod">
          <ac:chgData name="Mirella Zwanenburg" userId="94568874-1280-45d1-b1be-45c0ee3cdd96" providerId="ADAL" clId="{A667B842-0745-430E-BC8F-3C1D386153FB}" dt="2025-11-06T10:49:52.475" v="152"/>
          <ac:spMkLst>
            <pc:docMk/>
            <pc:sldMk cId="2651992626" sldId="284"/>
            <ac:spMk id="9" creationId="{4EE9659F-302D-9A4F-7572-731014D41C36}"/>
          </ac:spMkLst>
        </pc:spChg>
      </pc:sldChg>
      <pc:sldChg chg="modSp add mod">
        <pc:chgData name="Mirella Zwanenburg" userId="94568874-1280-45d1-b1be-45c0ee3cdd96" providerId="ADAL" clId="{A667B842-0745-430E-BC8F-3C1D386153FB}" dt="2025-11-06T10:50:53.939" v="159"/>
        <pc:sldMkLst>
          <pc:docMk/>
          <pc:sldMk cId="300957539" sldId="285"/>
        </pc:sldMkLst>
        <pc:spChg chg="mod">
          <ac:chgData name="Mirella Zwanenburg" userId="94568874-1280-45d1-b1be-45c0ee3cdd96" providerId="ADAL" clId="{A667B842-0745-430E-BC8F-3C1D386153FB}" dt="2025-11-06T10:50:53.939" v="159"/>
          <ac:spMkLst>
            <pc:docMk/>
            <pc:sldMk cId="300957539" sldId="285"/>
            <ac:spMk id="7" creationId="{C2ABF09D-A204-17B3-1A26-001885274EF0}"/>
          </ac:spMkLst>
        </pc:spChg>
        <pc:spChg chg="mod">
          <ac:chgData name="Mirella Zwanenburg" userId="94568874-1280-45d1-b1be-45c0ee3cdd96" providerId="ADAL" clId="{A667B842-0745-430E-BC8F-3C1D386153FB}" dt="2025-11-06T10:50:47.852" v="158" actId="20577"/>
          <ac:spMkLst>
            <pc:docMk/>
            <pc:sldMk cId="300957539" sldId="285"/>
            <ac:spMk id="9" creationId="{A6C88FFB-87E8-E383-B587-3E480B38FDC7}"/>
          </ac:spMkLst>
        </pc:spChg>
      </pc:sldChg>
      <pc:sldChg chg="delSp modSp add mod ord">
        <pc:chgData name="Mirella Zwanenburg" userId="94568874-1280-45d1-b1be-45c0ee3cdd96" providerId="ADAL" clId="{A667B842-0745-430E-BC8F-3C1D386153FB}" dt="2025-11-06T10:51:30.175" v="175" actId="20577"/>
        <pc:sldMkLst>
          <pc:docMk/>
          <pc:sldMk cId="559694245" sldId="286"/>
        </pc:sldMkLst>
        <pc:spChg chg="mod">
          <ac:chgData name="Mirella Zwanenburg" userId="94568874-1280-45d1-b1be-45c0ee3cdd96" providerId="ADAL" clId="{A667B842-0745-430E-BC8F-3C1D386153FB}" dt="2025-11-06T10:51:30.175" v="175" actId="20577"/>
          <ac:spMkLst>
            <pc:docMk/>
            <pc:sldMk cId="559694245" sldId="286"/>
            <ac:spMk id="7" creationId="{D525DF88-CF4B-C796-9671-E717DD972999}"/>
          </ac:spMkLst>
        </pc:spChg>
        <pc:spChg chg="mod">
          <ac:chgData name="Mirella Zwanenburg" userId="94568874-1280-45d1-b1be-45c0ee3cdd96" providerId="ADAL" clId="{A667B842-0745-430E-BC8F-3C1D386153FB}" dt="2025-11-06T10:51:14.053" v="164"/>
          <ac:spMkLst>
            <pc:docMk/>
            <pc:sldMk cId="559694245" sldId="286"/>
            <ac:spMk id="9" creationId="{B23E4D27-0C1B-CF29-DE73-8A77FE6B570E}"/>
          </ac:spMkLst>
        </pc:spChg>
        <pc:picChg chg="del">
          <ac:chgData name="Mirella Zwanenburg" userId="94568874-1280-45d1-b1be-45c0ee3cdd96" providerId="ADAL" clId="{A667B842-0745-430E-BC8F-3C1D386153FB}" dt="2025-11-06T10:51:08.394" v="163" actId="478"/>
          <ac:picMkLst>
            <pc:docMk/>
            <pc:sldMk cId="559694245" sldId="286"/>
            <ac:picMk id="3" creationId="{C4A84B00-3E60-1D30-7A2E-B7EA32B574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6-11-2025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403573"/>
            <a:ext cx="7726966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2000" b="0" dirty="0"/>
              <a:t>Maatjestraining</a:t>
            </a:r>
            <a:r>
              <a:rPr lang="nl-NL" sz="3500" dirty="0"/>
              <a:t> </a:t>
            </a:r>
            <a:br>
              <a:rPr lang="nl-NL" sz="3500" dirty="0"/>
            </a:br>
            <a:r>
              <a:rPr lang="nl-NL" sz="2800" dirty="0"/>
              <a:t>Verdiepende module:</a:t>
            </a:r>
            <a:br>
              <a:rPr lang="nl-NL" sz="2800" dirty="0"/>
            </a:br>
            <a:r>
              <a:rPr lang="nl-NL" sz="2800" dirty="0"/>
              <a:t>Oefenen met gesprekken voeren</a:t>
            </a:r>
            <a:endParaRPr lang="nl-NL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10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B477F803-880A-52CC-BB2C-A02E74951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34" y="1050926"/>
            <a:ext cx="5085366" cy="3384080"/>
          </a:xfrm>
          <a:prstGeom prst="roundRect">
            <a:avLst>
              <a:gd name="adj" fmla="val 4894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961A70C-12D8-7E06-B1F2-18A48BAEC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938992"/>
          </a:xfrm>
        </p:spPr>
        <p:txBody>
          <a:bodyPr/>
          <a:lstStyle/>
          <a:p>
            <a:pPr>
              <a:buClr>
                <a:srgbClr val="7DBC4A"/>
              </a:buClr>
            </a:pPr>
            <a:r>
              <a:rPr lang="nl-NL" b="1" dirty="0"/>
              <a:t>Wat gaan we vandaag doen?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Leren wat belangrijk is in een goed gesprek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Bewust worden van lichaamstaal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Oefenen met gesprekken voeren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Vooruitkijken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8092225A-E3CE-C276-34E5-6998FB5D5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5" r="20819"/>
          <a:stretch>
            <a:fillRect/>
          </a:stretch>
        </p:blipFill>
        <p:spPr>
          <a:xfrm>
            <a:off x="5561045" y="1127125"/>
            <a:ext cx="2854261" cy="2133600"/>
          </a:xfrm>
          <a:prstGeom prst="roundRect">
            <a:avLst>
              <a:gd name="adj" fmla="val 7155"/>
            </a:avLst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094146-8E53-A7F4-2B8A-80DEB42BB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032BC6B5-8452-BD46-2ABB-ED79C95B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738664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Ik geef zaterdag een feestje voor mijn verjaardag.</a:t>
            </a:r>
          </a:p>
          <a:p>
            <a:pPr algn="ctr">
              <a:buClr>
                <a:srgbClr val="7DBC4A"/>
              </a:buClr>
            </a:pPr>
            <a:r>
              <a:rPr lang="nl-NL" sz="2400" i="1" dirty="0"/>
              <a:t>Wil je komen?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0D63FDA-1AC6-6438-69E7-69F5EB61D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Houding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21DBC6E-F3BF-57C8-8CAE-0FE07C3359E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23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CB725C-0AC9-913B-63B2-90F960803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120EC71-7864-B083-8295-13850C31D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Wat heb je dat goed gedaan!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732AFCEF-0283-738D-FB7E-6D355EB98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Gebaren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9EDB793-BBF5-B3E0-E52F-6F0696A116A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2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5E23AF-AD2A-9170-954B-20CC423DC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440F2A9E-CC79-9640-D081-3D4B6F34F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Goeiemorgen, hoe gaat het?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51D4269D-CD0A-DE4D-1F52-B71A9D673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Hoe kijk je?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E93FC84-54BA-897E-7303-350F56EC5CF0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47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0B5A3C-A22C-51E3-96C0-37EEFC0AB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439D3DF-53C6-B900-FB4C-951B383F5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Kan je me even helpen?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4EE9659F-302D-9A4F-7572-731014D4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Afstand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9AB6334-A474-F919-3C09-5E9AFCAEFCFA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6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99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CA9985-ABDC-5C25-A96D-789B020A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C2ABF09D-A204-17B3-1A26-001885274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517" y="2117725"/>
            <a:ext cx="7980966" cy="369332"/>
          </a:xfrm>
        </p:spPr>
        <p:txBody>
          <a:bodyPr/>
          <a:lstStyle/>
          <a:p>
            <a:pPr algn="ctr">
              <a:buClr>
                <a:srgbClr val="7DBC4A"/>
              </a:buClr>
            </a:pPr>
            <a:r>
              <a:rPr lang="nl-NL" sz="2400" i="1" dirty="0"/>
              <a:t>Mag ik wat vragen?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6C88FFB-87E8-E383-B587-3E480B38F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Stem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7AD468A-337D-F2C4-BE69-99A69B420A19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7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57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CBACBA-8D23-8C38-E20B-4D7860E1D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525DF88-CF4B-C796-9671-E717DD972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492990"/>
          </a:xfrm>
        </p:spPr>
        <p:txBody>
          <a:bodyPr/>
          <a:lstStyle/>
          <a:p>
            <a:pPr>
              <a:buClr>
                <a:srgbClr val="7DBC4A"/>
              </a:buClr>
            </a:pPr>
            <a:r>
              <a:rPr lang="nl-NL" b="1" dirty="0"/>
              <a:t>Tips:</a:t>
            </a:r>
            <a:br>
              <a:rPr lang="nl-NL" b="1" dirty="0"/>
            </a:br>
            <a:endParaRPr lang="nl-NL" b="1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Luister goed 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Stel open vragen als het niet duidelijk is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Laat merken dat je goed geluisterd hebt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Let op de lichaamstaal van je collega en van jezelf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23E4D27-0C1B-CF29-DE73-8A77FE6B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Oefenen met gesprekken voeren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5034D2D-ADAF-5009-742F-415613C6E88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8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94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C1D0A-1D2A-9492-20FB-BA98DA468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F0088A31-5A3A-1756-10C9-C96BA2A0D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en-US" kern="1200" dirty="0" err="1">
                <a:solidFill>
                  <a:schemeClr val="tx1"/>
                </a:solidFill>
                <a:latin typeface="Outfit" pitchFamily="2" charset="0"/>
                <a:cs typeface="+mj-cs"/>
              </a:rPr>
              <a:t>Vragen</a:t>
            </a:r>
            <a:endParaRPr lang="nl-NL" dirty="0">
              <a:latin typeface="Outfit" pitchFamily="2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84939C1-0E09-56B8-923C-52590ED6458E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9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4" name="Tijdelijke aanduiding voor inhoud 4">
            <a:extLst>
              <a:ext uri="{FF2B5EF4-FFF2-40B4-BE49-F238E27FC236}">
                <a16:creationId xmlns:a16="http://schemas.microsoft.com/office/drawing/2014/main" id="{3189A62B-39CF-0C77-BBC6-CD57D6605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364" y="1184465"/>
            <a:ext cx="3962827" cy="2968295"/>
          </a:xfrm>
          <a:prstGeom prst="roundRect">
            <a:avLst>
              <a:gd name="adj" fmla="val 4116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7011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86498A-45C2-41E6-8DD2-65655A0D6DBF}">
  <ds:schemaRefs>
    <ds:schemaRef ds:uri="http://purl.org/dc/dcmitype/"/>
    <ds:schemaRef ds:uri="6e5a83f1-a469-470f-b7d3-20fae965a139"/>
    <ds:schemaRef ds:uri="http://schemas.microsoft.com/office/2006/metadata/properties"/>
    <ds:schemaRef ds:uri="http://purl.org/dc/terms/"/>
    <ds:schemaRef ds:uri="8a5d753a-6ff4-408a-b2ce-afab7956ecec"/>
    <ds:schemaRef ds:uri="http://schemas.microsoft.com/office/2006/documentManagement/types"/>
    <ds:schemaRef ds:uri="1821a352-5412-4269-90f7-17a58e0e577f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AC41CBC-111A-4D59-AE41-AD7037B27B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A9183-2494-4BD9-95C9-74F096E47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42757-2de9-4b78-8dd6-b87b2ccf15de}" enabled="0" method="" siteId="{3b042757-2de9-4b78-8dd6-b87b2ccf15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137</Words>
  <Application>Microsoft Office PowerPoint</Application>
  <PresentationFormat>Aangepast</PresentationFormat>
  <Paragraphs>35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Aptos</vt:lpstr>
      <vt:lpstr>Calibri</vt:lpstr>
      <vt:lpstr>Outfit</vt:lpstr>
      <vt:lpstr>Outfit Black</vt:lpstr>
      <vt:lpstr>Office Theme</vt:lpstr>
      <vt:lpstr>Maatjestraining  Verdiepende module: Oefenen met gesprekken voeren</vt:lpstr>
      <vt:lpstr>Vooruitkijken</vt:lpstr>
      <vt:lpstr>Houding</vt:lpstr>
      <vt:lpstr>Gebaren</vt:lpstr>
      <vt:lpstr>Hoe kijk je?</vt:lpstr>
      <vt:lpstr>Afstand</vt:lpstr>
      <vt:lpstr>Stem</vt:lpstr>
      <vt:lpstr>Oefenen met gesprekken voeren</vt:lpstr>
      <vt:lpstr>Vragen</vt:lpstr>
      <vt:lpstr>Terugkijken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staat een heading over twee regels</dc:title>
  <dc:creator>Mirella Zwanenburg</dc:creator>
  <cp:lastModifiedBy>Mirella Zwanenburg</cp:lastModifiedBy>
  <cp:revision>3</cp:revision>
  <dcterms:created xsi:type="dcterms:W3CDTF">2025-03-24T15:55:06Z</dcterms:created>
  <dcterms:modified xsi:type="dcterms:W3CDTF">2025-11-06T11:40:00Z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