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4"/>
  </p:sldMasterIdLst>
  <p:notesMasterIdLst>
    <p:notesMasterId r:id="rId11"/>
  </p:notesMasterIdLst>
  <p:sldIdLst>
    <p:sldId id="258" r:id="rId5"/>
    <p:sldId id="263" r:id="rId6"/>
    <p:sldId id="264" r:id="rId7"/>
    <p:sldId id="280" r:id="rId8"/>
    <p:sldId id="281" r:id="rId9"/>
    <p:sldId id="279" r:id="rId10"/>
  </p:sldIdLst>
  <p:sldSz cx="9144000" cy="5149850"/>
  <p:notesSz cx="9144000" cy="51498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9738476-E04C-B5E8-DDC2-783CCE8B832F}" name="Hester Saakes" initials="HS" userId="S::hestersaakes@lezenenschrijven.nl::0ad3af9c-9eec-4498-89f7-19cda10b429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0D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>
      <p:cViewPr varScale="1">
        <p:scale>
          <a:sx n="167" d="100"/>
          <a:sy n="167" d="100"/>
        </p:scale>
        <p:origin x="696" y="75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rella Zwanenburg" userId="94568874-1280-45d1-b1be-45c0ee3cdd96" providerId="ADAL" clId="{A667B842-0745-430E-BC8F-3C1D386153FB}"/>
    <pc:docChg chg="modSld">
      <pc:chgData name="Mirella Zwanenburg" userId="94568874-1280-45d1-b1be-45c0ee3cdd96" providerId="ADAL" clId="{A667B842-0745-430E-BC8F-3C1D386153FB}" dt="2025-11-06T10:39:51.209" v="4"/>
      <pc:docMkLst>
        <pc:docMk/>
      </pc:docMkLst>
      <pc:sldChg chg="modSp mod">
        <pc:chgData name="Mirella Zwanenburg" userId="94568874-1280-45d1-b1be-45c0ee3cdd96" providerId="ADAL" clId="{A667B842-0745-430E-BC8F-3C1D386153FB}" dt="2025-11-06T10:39:51.209" v="4"/>
        <pc:sldMkLst>
          <pc:docMk/>
          <pc:sldMk cId="1718390036" sldId="264"/>
        </pc:sldMkLst>
        <pc:spChg chg="mod">
          <ac:chgData name="Mirella Zwanenburg" userId="94568874-1280-45d1-b1be-45c0ee3cdd96" providerId="ADAL" clId="{A667B842-0745-430E-BC8F-3C1D386153FB}" dt="2025-11-06T10:39:42.691" v="3"/>
          <ac:spMkLst>
            <pc:docMk/>
            <pc:sldMk cId="1718390036" sldId="264"/>
            <ac:spMk id="5" creationId="{3B727084-05A1-556D-5273-20B44647AC07}"/>
          </ac:spMkLst>
        </pc:spChg>
        <pc:spChg chg="mod">
          <ac:chgData name="Mirella Zwanenburg" userId="94568874-1280-45d1-b1be-45c0ee3cdd96" providerId="ADAL" clId="{A667B842-0745-430E-BC8F-3C1D386153FB}" dt="2025-11-06T10:39:51.209" v="4"/>
          <ac:spMkLst>
            <pc:docMk/>
            <pc:sldMk cId="1718390036" sldId="264"/>
            <ac:spMk id="6" creationId="{0908601E-61E3-1CCD-A0D8-657B4B5FA20E}"/>
          </ac:spMkLst>
        </pc:spChg>
        <pc:spChg chg="mod">
          <ac:chgData name="Mirella Zwanenburg" userId="94568874-1280-45d1-b1be-45c0ee3cdd96" providerId="ADAL" clId="{A667B842-0745-430E-BC8F-3C1D386153FB}" dt="2025-11-06T10:39:51.209" v="4"/>
          <ac:spMkLst>
            <pc:docMk/>
            <pc:sldMk cId="1718390036" sldId="264"/>
            <ac:spMk id="7" creationId="{3898076B-65E9-2146-26A6-EAF2EBA0B66B}"/>
          </ac:spMkLst>
        </pc:spChg>
        <pc:spChg chg="mod">
          <ac:chgData name="Mirella Zwanenburg" userId="94568874-1280-45d1-b1be-45c0ee3cdd96" providerId="ADAL" clId="{A667B842-0745-430E-BC8F-3C1D386153FB}" dt="2025-11-06T10:39:51.209" v="4"/>
          <ac:spMkLst>
            <pc:docMk/>
            <pc:sldMk cId="1718390036" sldId="264"/>
            <ac:spMk id="16" creationId="{E98AA530-7702-5AAE-728C-C29C291DB74E}"/>
          </ac:spMkLst>
        </pc:spChg>
        <pc:spChg chg="mod">
          <ac:chgData name="Mirella Zwanenburg" userId="94568874-1280-45d1-b1be-45c0ee3cdd96" providerId="ADAL" clId="{A667B842-0745-430E-BC8F-3C1D386153FB}" dt="2025-11-06T10:39:51.209" v="4"/>
          <ac:spMkLst>
            <pc:docMk/>
            <pc:sldMk cId="1718390036" sldId="264"/>
            <ac:spMk id="17" creationId="{21C8DBAB-22F5-3B0E-10B1-B43F5485976A}"/>
          </ac:spMkLst>
        </pc:spChg>
        <pc:spChg chg="mod">
          <ac:chgData name="Mirella Zwanenburg" userId="94568874-1280-45d1-b1be-45c0ee3cdd96" providerId="ADAL" clId="{A667B842-0745-430E-BC8F-3C1D386153FB}" dt="2025-11-06T10:39:51.209" v="4"/>
          <ac:spMkLst>
            <pc:docMk/>
            <pc:sldMk cId="1718390036" sldId="264"/>
            <ac:spMk id="18" creationId="{F83DC888-7E2D-E128-683C-4BC45D3F4039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258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258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CFE4B6-1251-45A0-A26A-2513D0F78670}" type="datetimeFigureOut">
              <a:rPr lang="nl-NL" smtClean="0"/>
              <a:t>6-11-2025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3030538" y="644525"/>
            <a:ext cx="3082925" cy="1736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914400" y="2478088"/>
            <a:ext cx="7315200" cy="20288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4891088"/>
            <a:ext cx="3962400" cy="2587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5180013" y="4891088"/>
            <a:ext cx="3962400" cy="2587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097DC5-3590-418C-B779-AB309E1253A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466030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6453"/>
            <a:ext cx="7772400" cy="108146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1" i="0">
                <a:solidFill>
                  <a:schemeClr val="tx1"/>
                </a:solidFill>
                <a:latin typeface="Outfit"/>
                <a:cs typeface="Outfi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3916"/>
            <a:ext cx="6400800" cy="12874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05834" y="476420"/>
            <a:ext cx="7752366" cy="558800"/>
          </a:xfrm>
        </p:spPr>
        <p:txBody>
          <a:bodyPr lIns="0" tIns="0" rIns="0" bIns="0"/>
          <a:lstStyle>
            <a:lvl1pPr>
              <a:defRPr sz="2500" b="1" i="0">
                <a:solidFill>
                  <a:schemeClr val="tx1"/>
                </a:solidFill>
                <a:latin typeface="Outfit"/>
                <a:cs typeface="Outfit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05834" y="1184465"/>
            <a:ext cx="7752366" cy="3398901"/>
          </a:xfrm>
        </p:spPr>
        <p:txBody>
          <a:bodyPr lIns="0" tIns="0" rIns="0" bIns="0"/>
          <a:lstStyle>
            <a:lvl1pPr>
              <a:defRPr/>
            </a:lvl1pPr>
          </a:lstStyle>
          <a:p>
            <a:endParaRPr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2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1" i="0">
                <a:solidFill>
                  <a:schemeClr val="tx1"/>
                </a:solidFill>
                <a:latin typeface="Outfit"/>
                <a:cs typeface="Outfi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4465"/>
            <a:ext cx="3977640" cy="3398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4465"/>
            <a:ext cx="3977640" cy="3398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11/6/2025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1" i="0">
                <a:solidFill>
                  <a:schemeClr val="tx1"/>
                </a:solidFill>
                <a:latin typeface="Outfit"/>
                <a:cs typeface="Outfi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11/6/2025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11/6/2025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05834" y="476420"/>
            <a:ext cx="5828030" cy="558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1" i="0">
                <a:solidFill>
                  <a:schemeClr val="tx1"/>
                </a:solidFill>
                <a:latin typeface="Outfit"/>
                <a:cs typeface="Outfi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184465"/>
            <a:ext cx="8229600" cy="3398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9360"/>
            <a:ext cx="2926080" cy="2574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9360"/>
            <a:ext cx="2103120" cy="2574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9360"/>
            <a:ext cx="2103120" cy="2574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2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83634" y="403573"/>
            <a:ext cx="7726966" cy="141320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nl-NL" sz="2000" b="0" dirty="0"/>
              <a:t>Maatjestraining</a:t>
            </a:r>
            <a:r>
              <a:rPr lang="nl-NL" sz="3500" dirty="0"/>
              <a:t> </a:t>
            </a:r>
            <a:br>
              <a:rPr lang="nl-NL" sz="3500" dirty="0"/>
            </a:br>
            <a:r>
              <a:rPr lang="nl-NL" sz="2800" dirty="0"/>
              <a:t>Verdiepende module:</a:t>
            </a:r>
            <a:br>
              <a:rPr lang="nl-NL" sz="2800" dirty="0"/>
            </a:br>
            <a:r>
              <a:rPr lang="nl-NL" sz="2800" dirty="0"/>
              <a:t>Grenzen</a:t>
            </a:r>
            <a:endParaRPr lang="nl-NL" sz="3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0E7D353-4F02-09E8-020A-1AA4742146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jdelijke aanduiding voor tekst 6">
            <a:extLst>
              <a:ext uri="{FF2B5EF4-FFF2-40B4-BE49-F238E27FC236}">
                <a16:creationId xmlns:a16="http://schemas.microsoft.com/office/drawing/2014/main" id="{A961A70C-12D8-7E06-B1F2-18A48BAEC5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5834" y="1184465"/>
            <a:ext cx="7980966" cy="1384995"/>
          </a:xfrm>
        </p:spPr>
        <p:txBody>
          <a:bodyPr/>
          <a:lstStyle/>
          <a:p>
            <a:pPr marL="285750" indent="-285750">
              <a:buClr>
                <a:srgbClr val="7DBC4A"/>
              </a:buClr>
              <a:buFont typeface="Outfit Black" pitchFamily="2" charset="0"/>
              <a:buChar char="−"/>
            </a:pPr>
            <a:r>
              <a:rPr lang="nl-NL" dirty="0"/>
              <a:t>Welke grenzen heb jij?</a:t>
            </a:r>
            <a:br>
              <a:rPr lang="nl-NL" dirty="0"/>
            </a:br>
            <a:endParaRPr lang="nl-NL" dirty="0"/>
          </a:p>
          <a:p>
            <a:pPr marL="285750" indent="-285750">
              <a:buClr>
                <a:srgbClr val="7DBC4A"/>
              </a:buClr>
              <a:buFont typeface="Outfit Black" pitchFamily="2" charset="0"/>
              <a:buChar char="−"/>
            </a:pPr>
            <a:r>
              <a:rPr lang="nl-NL" dirty="0"/>
              <a:t>Oefenen met grenzen aangeven</a:t>
            </a:r>
            <a:br>
              <a:rPr lang="nl-NL" dirty="0"/>
            </a:br>
            <a:endParaRPr lang="nl-NL" dirty="0"/>
          </a:p>
          <a:p>
            <a:pPr marL="285750" indent="-285750">
              <a:buClr>
                <a:srgbClr val="7DBC4A"/>
              </a:buClr>
              <a:buFont typeface="Outfit Black" pitchFamily="2" charset="0"/>
              <a:buChar char="−"/>
            </a:pPr>
            <a:r>
              <a:rPr lang="nl-NL" dirty="0"/>
              <a:t>Wanneer en bij wie kun je hulp vragen?</a:t>
            </a:r>
          </a:p>
        </p:txBody>
      </p:sp>
      <p:sp>
        <p:nvSpPr>
          <p:cNvPr id="9" name="Titel 8">
            <a:extLst>
              <a:ext uri="{FF2B5EF4-FFF2-40B4-BE49-F238E27FC236}">
                <a16:creationId xmlns:a16="http://schemas.microsoft.com/office/drawing/2014/main" id="{2754DAF2-28CE-CC91-271F-105FFCC17A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5834" y="476420"/>
            <a:ext cx="7752366" cy="384721"/>
          </a:xfrm>
        </p:spPr>
        <p:txBody>
          <a:bodyPr/>
          <a:lstStyle/>
          <a:p>
            <a:r>
              <a:rPr lang="nl-NL" dirty="0"/>
              <a:t>Programma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A66CEFD0-F98A-0FA5-D138-EDF6F6FD41B1}"/>
              </a:ext>
            </a:extLst>
          </p:cNvPr>
          <p:cNvSpPr txBox="1"/>
          <p:nvPr/>
        </p:nvSpPr>
        <p:spPr>
          <a:xfrm>
            <a:off x="8305800" y="4904083"/>
            <a:ext cx="5068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000" b="1" dirty="0">
                <a:latin typeface="Outfit" pitchFamily="2" charset="0"/>
              </a:rPr>
              <a:t>DIA </a:t>
            </a:r>
            <a:fld id="{DC819D0D-5F73-4486-A31C-F9E6FFF7E139}" type="slidenum">
              <a:rPr lang="nl-NL" sz="1000" b="1" smtClean="0">
                <a:latin typeface="Outfit" pitchFamily="2" charset="0"/>
              </a:rPr>
              <a:t>2</a:t>
            </a:fld>
            <a:endParaRPr lang="nl-NL" sz="1000" b="1" dirty="0">
              <a:latin typeface="Outfi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2796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8472CE3-B224-AE95-CC4A-807B3B69CF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7309B37E-32E6-71FE-14A4-308FF505F87F}"/>
              </a:ext>
            </a:extLst>
          </p:cNvPr>
          <p:cNvSpPr txBox="1"/>
          <p:nvPr/>
        </p:nvSpPr>
        <p:spPr>
          <a:xfrm>
            <a:off x="8305800" y="4904083"/>
            <a:ext cx="5068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000" b="1">
                <a:latin typeface="Outfit" pitchFamily="2" charset="0"/>
              </a:rPr>
              <a:t>DIA </a:t>
            </a:r>
            <a:fld id="{DC819D0D-5F73-4486-A31C-F9E6FFF7E139}" type="slidenum">
              <a:rPr lang="nl-NL" sz="1000" b="1" smtClean="0">
                <a:latin typeface="Outfit" pitchFamily="2" charset="0"/>
              </a:rPr>
              <a:t>3</a:t>
            </a:fld>
            <a:endParaRPr lang="nl-NL" sz="1000" b="1" dirty="0">
              <a:latin typeface="Outfit" pitchFamily="2" charset="0"/>
            </a:endParaRPr>
          </a:p>
        </p:txBody>
      </p:sp>
      <p:sp>
        <p:nvSpPr>
          <p:cNvPr id="5" name="Rechthoek: afgeronde hoeken 4">
            <a:extLst>
              <a:ext uri="{FF2B5EF4-FFF2-40B4-BE49-F238E27FC236}">
                <a16:creationId xmlns:a16="http://schemas.microsoft.com/office/drawing/2014/main" id="{3B727084-05A1-556D-5273-20B44647AC07}"/>
              </a:ext>
            </a:extLst>
          </p:cNvPr>
          <p:cNvSpPr/>
          <p:nvPr/>
        </p:nvSpPr>
        <p:spPr>
          <a:xfrm>
            <a:off x="838200" y="898525"/>
            <a:ext cx="3810000" cy="914400"/>
          </a:xfrm>
          <a:prstGeom prst="roundRect">
            <a:avLst/>
          </a:prstGeom>
          <a:solidFill>
            <a:schemeClr val="bg1"/>
          </a:solidFill>
          <a:ln>
            <a:solidFill>
              <a:srgbClr val="E40D78"/>
            </a:solidFill>
            <a:extLst>
              <a:ext uri="{C807C97D-BFC1-408E-A445-0C87EB9F89A2}">
                <ask:lineSketchStyleProps xmlns:ask="http://schemas.microsoft.com/office/drawing/2018/sketchyshapes" sd="3027085884">
                  <a:custGeom>
                    <a:avLst/>
                    <a:gdLst>
                      <a:gd name="connsiteX0" fmla="*/ 0 w 3810000"/>
                      <a:gd name="connsiteY0" fmla="*/ 152403 h 914400"/>
                      <a:gd name="connsiteX1" fmla="*/ 152403 w 3810000"/>
                      <a:gd name="connsiteY1" fmla="*/ 0 h 914400"/>
                      <a:gd name="connsiteX2" fmla="*/ 701550 w 3810000"/>
                      <a:gd name="connsiteY2" fmla="*/ 0 h 914400"/>
                      <a:gd name="connsiteX3" fmla="*/ 1250697 w 3810000"/>
                      <a:gd name="connsiteY3" fmla="*/ 0 h 914400"/>
                      <a:gd name="connsiteX4" fmla="*/ 1799844 w 3810000"/>
                      <a:gd name="connsiteY4" fmla="*/ 0 h 914400"/>
                      <a:gd name="connsiteX5" fmla="*/ 2419095 w 3810000"/>
                      <a:gd name="connsiteY5" fmla="*/ 0 h 914400"/>
                      <a:gd name="connsiteX6" fmla="*/ 3003294 w 3810000"/>
                      <a:gd name="connsiteY6" fmla="*/ 0 h 914400"/>
                      <a:gd name="connsiteX7" fmla="*/ 3657597 w 3810000"/>
                      <a:gd name="connsiteY7" fmla="*/ 0 h 914400"/>
                      <a:gd name="connsiteX8" fmla="*/ 3810000 w 3810000"/>
                      <a:gd name="connsiteY8" fmla="*/ 152403 h 914400"/>
                      <a:gd name="connsiteX9" fmla="*/ 3810000 w 3810000"/>
                      <a:gd name="connsiteY9" fmla="*/ 761997 h 914400"/>
                      <a:gd name="connsiteX10" fmla="*/ 3657597 w 3810000"/>
                      <a:gd name="connsiteY10" fmla="*/ 914400 h 914400"/>
                      <a:gd name="connsiteX11" fmla="*/ 3178554 w 3810000"/>
                      <a:gd name="connsiteY11" fmla="*/ 914400 h 914400"/>
                      <a:gd name="connsiteX12" fmla="*/ 2594355 w 3810000"/>
                      <a:gd name="connsiteY12" fmla="*/ 914400 h 914400"/>
                      <a:gd name="connsiteX13" fmla="*/ 2010156 w 3810000"/>
                      <a:gd name="connsiteY13" fmla="*/ 914400 h 914400"/>
                      <a:gd name="connsiteX14" fmla="*/ 1425957 w 3810000"/>
                      <a:gd name="connsiteY14" fmla="*/ 914400 h 914400"/>
                      <a:gd name="connsiteX15" fmla="*/ 841758 w 3810000"/>
                      <a:gd name="connsiteY15" fmla="*/ 914400 h 914400"/>
                      <a:gd name="connsiteX16" fmla="*/ 152403 w 3810000"/>
                      <a:gd name="connsiteY16" fmla="*/ 914400 h 914400"/>
                      <a:gd name="connsiteX17" fmla="*/ 0 w 3810000"/>
                      <a:gd name="connsiteY17" fmla="*/ 761997 h 914400"/>
                      <a:gd name="connsiteX18" fmla="*/ 0 w 3810000"/>
                      <a:gd name="connsiteY18" fmla="*/ 152403 h 9144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3810000" h="914400" fill="none" extrusionOk="0">
                        <a:moveTo>
                          <a:pt x="0" y="152403"/>
                        </a:moveTo>
                        <a:cubicBezTo>
                          <a:pt x="20036" y="67549"/>
                          <a:pt x="62729" y="-4945"/>
                          <a:pt x="152403" y="0"/>
                        </a:cubicBezTo>
                        <a:cubicBezTo>
                          <a:pt x="278277" y="17219"/>
                          <a:pt x="528074" y="-14146"/>
                          <a:pt x="701550" y="0"/>
                        </a:cubicBezTo>
                        <a:cubicBezTo>
                          <a:pt x="875026" y="14146"/>
                          <a:pt x="1034476" y="-21540"/>
                          <a:pt x="1250697" y="0"/>
                        </a:cubicBezTo>
                        <a:cubicBezTo>
                          <a:pt x="1466918" y="21540"/>
                          <a:pt x="1617558" y="599"/>
                          <a:pt x="1799844" y="0"/>
                        </a:cubicBezTo>
                        <a:cubicBezTo>
                          <a:pt x="1982130" y="-599"/>
                          <a:pt x="2200929" y="-20171"/>
                          <a:pt x="2419095" y="0"/>
                        </a:cubicBezTo>
                        <a:cubicBezTo>
                          <a:pt x="2637261" y="20171"/>
                          <a:pt x="2712109" y="15365"/>
                          <a:pt x="3003294" y="0"/>
                        </a:cubicBezTo>
                        <a:cubicBezTo>
                          <a:pt x="3294479" y="-15365"/>
                          <a:pt x="3515992" y="3382"/>
                          <a:pt x="3657597" y="0"/>
                        </a:cubicBezTo>
                        <a:cubicBezTo>
                          <a:pt x="3736272" y="5680"/>
                          <a:pt x="3825214" y="73800"/>
                          <a:pt x="3810000" y="152403"/>
                        </a:cubicBezTo>
                        <a:cubicBezTo>
                          <a:pt x="3836317" y="382256"/>
                          <a:pt x="3788467" y="556524"/>
                          <a:pt x="3810000" y="761997"/>
                        </a:cubicBezTo>
                        <a:cubicBezTo>
                          <a:pt x="3819986" y="858146"/>
                          <a:pt x="3746121" y="919984"/>
                          <a:pt x="3657597" y="914400"/>
                        </a:cubicBezTo>
                        <a:cubicBezTo>
                          <a:pt x="3560976" y="908681"/>
                          <a:pt x="3388217" y="929353"/>
                          <a:pt x="3178554" y="914400"/>
                        </a:cubicBezTo>
                        <a:cubicBezTo>
                          <a:pt x="2968891" y="899447"/>
                          <a:pt x="2787677" y="917776"/>
                          <a:pt x="2594355" y="914400"/>
                        </a:cubicBezTo>
                        <a:cubicBezTo>
                          <a:pt x="2401033" y="911024"/>
                          <a:pt x="2176238" y="928785"/>
                          <a:pt x="2010156" y="914400"/>
                        </a:cubicBezTo>
                        <a:cubicBezTo>
                          <a:pt x="1844074" y="900015"/>
                          <a:pt x="1674001" y="889014"/>
                          <a:pt x="1425957" y="914400"/>
                        </a:cubicBezTo>
                        <a:cubicBezTo>
                          <a:pt x="1177913" y="939786"/>
                          <a:pt x="1080347" y="921265"/>
                          <a:pt x="841758" y="914400"/>
                        </a:cubicBezTo>
                        <a:cubicBezTo>
                          <a:pt x="603169" y="907535"/>
                          <a:pt x="355824" y="890336"/>
                          <a:pt x="152403" y="914400"/>
                        </a:cubicBezTo>
                        <a:cubicBezTo>
                          <a:pt x="64605" y="917164"/>
                          <a:pt x="9652" y="831275"/>
                          <a:pt x="0" y="761997"/>
                        </a:cubicBezTo>
                        <a:cubicBezTo>
                          <a:pt x="-21868" y="622828"/>
                          <a:pt x="-12808" y="348492"/>
                          <a:pt x="0" y="152403"/>
                        </a:cubicBezTo>
                        <a:close/>
                      </a:path>
                      <a:path w="3810000" h="914400" stroke="0" extrusionOk="0">
                        <a:moveTo>
                          <a:pt x="0" y="152403"/>
                        </a:moveTo>
                        <a:cubicBezTo>
                          <a:pt x="4099" y="65792"/>
                          <a:pt x="54144" y="12591"/>
                          <a:pt x="152403" y="0"/>
                        </a:cubicBezTo>
                        <a:cubicBezTo>
                          <a:pt x="375983" y="-9037"/>
                          <a:pt x="502305" y="22992"/>
                          <a:pt x="771654" y="0"/>
                        </a:cubicBezTo>
                        <a:cubicBezTo>
                          <a:pt x="1041003" y="-22992"/>
                          <a:pt x="1225151" y="12949"/>
                          <a:pt x="1425957" y="0"/>
                        </a:cubicBezTo>
                        <a:cubicBezTo>
                          <a:pt x="1626763" y="-12949"/>
                          <a:pt x="1747816" y="22046"/>
                          <a:pt x="1975104" y="0"/>
                        </a:cubicBezTo>
                        <a:cubicBezTo>
                          <a:pt x="2202392" y="-22046"/>
                          <a:pt x="2230351" y="-2661"/>
                          <a:pt x="2454147" y="0"/>
                        </a:cubicBezTo>
                        <a:cubicBezTo>
                          <a:pt x="2677943" y="2661"/>
                          <a:pt x="2853895" y="-16024"/>
                          <a:pt x="3038346" y="0"/>
                        </a:cubicBezTo>
                        <a:cubicBezTo>
                          <a:pt x="3222797" y="16024"/>
                          <a:pt x="3411496" y="-30835"/>
                          <a:pt x="3657597" y="0"/>
                        </a:cubicBezTo>
                        <a:cubicBezTo>
                          <a:pt x="3745679" y="-4136"/>
                          <a:pt x="3799143" y="52382"/>
                          <a:pt x="3810000" y="152403"/>
                        </a:cubicBezTo>
                        <a:cubicBezTo>
                          <a:pt x="3839631" y="440797"/>
                          <a:pt x="3820313" y="598423"/>
                          <a:pt x="3810000" y="761997"/>
                        </a:cubicBezTo>
                        <a:cubicBezTo>
                          <a:pt x="3795903" y="856524"/>
                          <a:pt x="3737689" y="917183"/>
                          <a:pt x="3657597" y="914400"/>
                        </a:cubicBezTo>
                        <a:cubicBezTo>
                          <a:pt x="3452938" y="936595"/>
                          <a:pt x="3298384" y="896471"/>
                          <a:pt x="3178554" y="914400"/>
                        </a:cubicBezTo>
                        <a:cubicBezTo>
                          <a:pt x="3058724" y="932329"/>
                          <a:pt x="2847081" y="914000"/>
                          <a:pt x="2664459" y="914400"/>
                        </a:cubicBezTo>
                        <a:cubicBezTo>
                          <a:pt x="2481837" y="914800"/>
                          <a:pt x="2289871" y="930185"/>
                          <a:pt x="2185416" y="914400"/>
                        </a:cubicBezTo>
                        <a:cubicBezTo>
                          <a:pt x="2080961" y="898615"/>
                          <a:pt x="1782648" y="901514"/>
                          <a:pt x="1531113" y="914400"/>
                        </a:cubicBezTo>
                        <a:cubicBezTo>
                          <a:pt x="1279578" y="927286"/>
                          <a:pt x="1190324" y="929147"/>
                          <a:pt x="981966" y="914400"/>
                        </a:cubicBezTo>
                        <a:cubicBezTo>
                          <a:pt x="773608" y="899653"/>
                          <a:pt x="423358" y="932153"/>
                          <a:pt x="152403" y="914400"/>
                        </a:cubicBezTo>
                        <a:cubicBezTo>
                          <a:pt x="65685" y="912212"/>
                          <a:pt x="12353" y="856542"/>
                          <a:pt x="0" y="761997"/>
                        </a:cubicBezTo>
                        <a:cubicBezTo>
                          <a:pt x="17681" y="465185"/>
                          <a:pt x="-1748" y="374053"/>
                          <a:pt x="0" y="152403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>
                <a:solidFill>
                  <a:schemeClr val="tx1"/>
                </a:solidFill>
              </a:rPr>
              <a:t>Je collega heeft moeite met zijn of haar </a:t>
            </a:r>
            <a:r>
              <a:rPr lang="nl-NL" sz="1400" dirty="0" err="1">
                <a:solidFill>
                  <a:schemeClr val="tx1"/>
                </a:solidFill>
              </a:rPr>
              <a:t>DigiD</a:t>
            </a:r>
            <a:r>
              <a:rPr lang="nl-NL" sz="1400" dirty="0">
                <a:solidFill>
                  <a:schemeClr val="tx1"/>
                </a:solidFill>
              </a:rPr>
              <a:t>. </a:t>
            </a:r>
            <a:br>
              <a:rPr lang="nl-NL" sz="1400" dirty="0">
                <a:solidFill>
                  <a:schemeClr val="tx1"/>
                </a:solidFill>
              </a:rPr>
            </a:br>
            <a:r>
              <a:rPr lang="nl-NL" sz="1400" dirty="0">
                <a:solidFill>
                  <a:schemeClr val="tx1"/>
                </a:solidFill>
              </a:rPr>
              <a:t>Hij geeft jou de inloggegevens zodat </a:t>
            </a:r>
            <a:br>
              <a:rPr lang="nl-NL" sz="1400" dirty="0">
                <a:solidFill>
                  <a:schemeClr val="tx1"/>
                </a:solidFill>
              </a:rPr>
            </a:br>
            <a:r>
              <a:rPr lang="nl-NL" sz="1400" dirty="0">
                <a:solidFill>
                  <a:schemeClr val="tx1"/>
                </a:solidFill>
              </a:rPr>
              <a:t>jij hem of haar kan helpen.</a:t>
            </a:r>
          </a:p>
        </p:txBody>
      </p:sp>
      <p:sp>
        <p:nvSpPr>
          <p:cNvPr id="6" name="Rechthoek: afgeronde hoeken 5">
            <a:extLst>
              <a:ext uri="{FF2B5EF4-FFF2-40B4-BE49-F238E27FC236}">
                <a16:creationId xmlns:a16="http://schemas.microsoft.com/office/drawing/2014/main" id="{0908601E-61E3-1CCD-A0D8-657B4B5FA20E}"/>
              </a:ext>
            </a:extLst>
          </p:cNvPr>
          <p:cNvSpPr/>
          <p:nvPr/>
        </p:nvSpPr>
        <p:spPr>
          <a:xfrm>
            <a:off x="838200" y="2207668"/>
            <a:ext cx="2362200" cy="762000"/>
          </a:xfrm>
          <a:prstGeom prst="roundRect">
            <a:avLst/>
          </a:prstGeom>
          <a:solidFill>
            <a:schemeClr val="bg1"/>
          </a:solidFill>
          <a:ln>
            <a:solidFill>
              <a:srgbClr val="E40D78"/>
            </a:solidFill>
            <a:extLst>
              <a:ext uri="{C807C97D-BFC1-408E-A445-0C87EB9F89A2}">
                <ask:lineSketchStyleProps xmlns:ask="http://schemas.microsoft.com/office/drawing/2018/sketchyshapes" sd="98133840">
                  <a:custGeom>
                    <a:avLst/>
                    <a:gdLst>
                      <a:gd name="connsiteX0" fmla="*/ 0 w 2362200"/>
                      <a:gd name="connsiteY0" fmla="*/ 127003 h 762000"/>
                      <a:gd name="connsiteX1" fmla="*/ 127003 w 2362200"/>
                      <a:gd name="connsiteY1" fmla="*/ 0 h 762000"/>
                      <a:gd name="connsiteX2" fmla="*/ 654052 w 2362200"/>
                      <a:gd name="connsiteY2" fmla="*/ 0 h 762000"/>
                      <a:gd name="connsiteX3" fmla="*/ 1223264 w 2362200"/>
                      <a:gd name="connsiteY3" fmla="*/ 0 h 762000"/>
                      <a:gd name="connsiteX4" fmla="*/ 1708149 w 2362200"/>
                      <a:gd name="connsiteY4" fmla="*/ 0 h 762000"/>
                      <a:gd name="connsiteX5" fmla="*/ 2235197 w 2362200"/>
                      <a:gd name="connsiteY5" fmla="*/ 0 h 762000"/>
                      <a:gd name="connsiteX6" fmla="*/ 2362200 w 2362200"/>
                      <a:gd name="connsiteY6" fmla="*/ 127003 h 762000"/>
                      <a:gd name="connsiteX7" fmla="*/ 2362200 w 2362200"/>
                      <a:gd name="connsiteY7" fmla="*/ 634997 h 762000"/>
                      <a:gd name="connsiteX8" fmla="*/ 2235197 w 2362200"/>
                      <a:gd name="connsiteY8" fmla="*/ 762000 h 762000"/>
                      <a:gd name="connsiteX9" fmla="*/ 1687067 w 2362200"/>
                      <a:gd name="connsiteY9" fmla="*/ 762000 h 762000"/>
                      <a:gd name="connsiteX10" fmla="*/ 1160018 w 2362200"/>
                      <a:gd name="connsiteY10" fmla="*/ 762000 h 762000"/>
                      <a:gd name="connsiteX11" fmla="*/ 611888 w 2362200"/>
                      <a:gd name="connsiteY11" fmla="*/ 762000 h 762000"/>
                      <a:gd name="connsiteX12" fmla="*/ 127003 w 2362200"/>
                      <a:gd name="connsiteY12" fmla="*/ 762000 h 762000"/>
                      <a:gd name="connsiteX13" fmla="*/ 0 w 2362200"/>
                      <a:gd name="connsiteY13" fmla="*/ 634997 h 762000"/>
                      <a:gd name="connsiteX14" fmla="*/ 0 w 2362200"/>
                      <a:gd name="connsiteY14" fmla="*/ 127003 h 7620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2362200" h="762000" fill="none" extrusionOk="0">
                        <a:moveTo>
                          <a:pt x="0" y="127003"/>
                        </a:moveTo>
                        <a:cubicBezTo>
                          <a:pt x="-1525" y="62879"/>
                          <a:pt x="59917" y="-13177"/>
                          <a:pt x="127003" y="0"/>
                        </a:cubicBezTo>
                        <a:cubicBezTo>
                          <a:pt x="253444" y="-11415"/>
                          <a:pt x="490376" y="-20542"/>
                          <a:pt x="654052" y="0"/>
                        </a:cubicBezTo>
                        <a:cubicBezTo>
                          <a:pt x="817728" y="20542"/>
                          <a:pt x="941753" y="-4705"/>
                          <a:pt x="1223264" y="0"/>
                        </a:cubicBezTo>
                        <a:cubicBezTo>
                          <a:pt x="1504775" y="4705"/>
                          <a:pt x="1477784" y="7039"/>
                          <a:pt x="1708149" y="0"/>
                        </a:cubicBezTo>
                        <a:cubicBezTo>
                          <a:pt x="1938514" y="-7039"/>
                          <a:pt x="1985772" y="-21527"/>
                          <a:pt x="2235197" y="0"/>
                        </a:cubicBezTo>
                        <a:cubicBezTo>
                          <a:pt x="2301319" y="2228"/>
                          <a:pt x="2356291" y="70398"/>
                          <a:pt x="2362200" y="127003"/>
                        </a:cubicBezTo>
                        <a:cubicBezTo>
                          <a:pt x="2360129" y="336032"/>
                          <a:pt x="2360923" y="445674"/>
                          <a:pt x="2362200" y="634997"/>
                        </a:cubicBezTo>
                        <a:cubicBezTo>
                          <a:pt x="2367179" y="695682"/>
                          <a:pt x="2297187" y="751780"/>
                          <a:pt x="2235197" y="762000"/>
                        </a:cubicBezTo>
                        <a:cubicBezTo>
                          <a:pt x="2039868" y="749697"/>
                          <a:pt x="1864813" y="786261"/>
                          <a:pt x="1687067" y="762000"/>
                        </a:cubicBezTo>
                        <a:cubicBezTo>
                          <a:pt x="1509321" y="737740"/>
                          <a:pt x="1318446" y="785362"/>
                          <a:pt x="1160018" y="762000"/>
                        </a:cubicBezTo>
                        <a:cubicBezTo>
                          <a:pt x="1001590" y="738638"/>
                          <a:pt x="793335" y="780896"/>
                          <a:pt x="611888" y="762000"/>
                        </a:cubicBezTo>
                        <a:cubicBezTo>
                          <a:pt x="430441" y="743105"/>
                          <a:pt x="261434" y="747671"/>
                          <a:pt x="127003" y="762000"/>
                        </a:cubicBezTo>
                        <a:cubicBezTo>
                          <a:pt x="55122" y="777818"/>
                          <a:pt x="12252" y="703888"/>
                          <a:pt x="0" y="634997"/>
                        </a:cubicBezTo>
                        <a:cubicBezTo>
                          <a:pt x="-16525" y="432703"/>
                          <a:pt x="7993" y="235649"/>
                          <a:pt x="0" y="127003"/>
                        </a:cubicBezTo>
                        <a:close/>
                      </a:path>
                      <a:path w="2362200" h="762000" stroke="0" extrusionOk="0">
                        <a:moveTo>
                          <a:pt x="0" y="127003"/>
                        </a:moveTo>
                        <a:cubicBezTo>
                          <a:pt x="6312" y="65005"/>
                          <a:pt x="53483" y="15759"/>
                          <a:pt x="127003" y="0"/>
                        </a:cubicBezTo>
                        <a:cubicBezTo>
                          <a:pt x="267772" y="-928"/>
                          <a:pt x="544987" y="-11594"/>
                          <a:pt x="675133" y="0"/>
                        </a:cubicBezTo>
                        <a:cubicBezTo>
                          <a:pt x="805279" y="11594"/>
                          <a:pt x="1005460" y="22593"/>
                          <a:pt x="1202182" y="0"/>
                        </a:cubicBezTo>
                        <a:cubicBezTo>
                          <a:pt x="1398904" y="-22593"/>
                          <a:pt x="1546316" y="-17092"/>
                          <a:pt x="1665985" y="0"/>
                        </a:cubicBezTo>
                        <a:cubicBezTo>
                          <a:pt x="1785654" y="17092"/>
                          <a:pt x="1999721" y="-3694"/>
                          <a:pt x="2235197" y="0"/>
                        </a:cubicBezTo>
                        <a:cubicBezTo>
                          <a:pt x="2304158" y="-1095"/>
                          <a:pt x="2357865" y="54986"/>
                          <a:pt x="2362200" y="127003"/>
                        </a:cubicBezTo>
                        <a:cubicBezTo>
                          <a:pt x="2350538" y="283168"/>
                          <a:pt x="2375817" y="507480"/>
                          <a:pt x="2362200" y="634997"/>
                        </a:cubicBezTo>
                        <a:cubicBezTo>
                          <a:pt x="2364632" y="712384"/>
                          <a:pt x="2308418" y="764358"/>
                          <a:pt x="2235197" y="762000"/>
                        </a:cubicBezTo>
                        <a:cubicBezTo>
                          <a:pt x="1984815" y="763347"/>
                          <a:pt x="1828846" y="789771"/>
                          <a:pt x="1665985" y="762000"/>
                        </a:cubicBezTo>
                        <a:cubicBezTo>
                          <a:pt x="1503124" y="734229"/>
                          <a:pt x="1261846" y="740311"/>
                          <a:pt x="1160018" y="762000"/>
                        </a:cubicBezTo>
                        <a:cubicBezTo>
                          <a:pt x="1058190" y="783689"/>
                          <a:pt x="829431" y="740899"/>
                          <a:pt x="654052" y="762000"/>
                        </a:cubicBezTo>
                        <a:cubicBezTo>
                          <a:pt x="478673" y="783101"/>
                          <a:pt x="390284" y="768057"/>
                          <a:pt x="127003" y="762000"/>
                        </a:cubicBezTo>
                        <a:cubicBezTo>
                          <a:pt x="53486" y="757001"/>
                          <a:pt x="4914" y="703178"/>
                          <a:pt x="0" y="634997"/>
                        </a:cubicBezTo>
                        <a:cubicBezTo>
                          <a:pt x="6259" y="501498"/>
                          <a:pt x="-10141" y="269702"/>
                          <a:pt x="0" y="127003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>
                <a:solidFill>
                  <a:schemeClr val="tx1"/>
                </a:solidFill>
              </a:rPr>
              <a:t>Je collega wil nu elke pauze met jou koffiedrinken.</a:t>
            </a:r>
          </a:p>
        </p:txBody>
      </p:sp>
      <p:sp>
        <p:nvSpPr>
          <p:cNvPr id="7" name="Rechthoek: afgeronde hoeken 6">
            <a:extLst>
              <a:ext uri="{FF2B5EF4-FFF2-40B4-BE49-F238E27FC236}">
                <a16:creationId xmlns:a16="http://schemas.microsoft.com/office/drawing/2014/main" id="{3898076B-65E9-2146-26A6-EAF2EBA0B66B}"/>
              </a:ext>
            </a:extLst>
          </p:cNvPr>
          <p:cNvSpPr/>
          <p:nvPr/>
        </p:nvSpPr>
        <p:spPr>
          <a:xfrm>
            <a:off x="3657600" y="2215742"/>
            <a:ext cx="2781300" cy="762000"/>
          </a:xfrm>
          <a:prstGeom prst="roundRect">
            <a:avLst/>
          </a:prstGeom>
          <a:solidFill>
            <a:schemeClr val="bg1"/>
          </a:solidFill>
          <a:ln>
            <a:solidFill>
              <a:srgbClr val="E40D78"/>
            </a:solidFill>
            <a:extLst>
              <a:ext uri="{C807C97D-BFC1-408E-A445-0C87EB9F89A2}">
                <ask:lineSketchStyleProps xmlns:ask="http://schemas.microsoft.com/office/drawing/2018/sketchyshapes" sd="1896148401">
                  <a:custGeom>
                    <a:avLst/>
                    <a:gdLst>
                      <a:gd name="connsiteX0" fmla="*/ 0 w 2781300"/>
                      <a:gd name="connsiteY0" fmla="*/ 127003 h 762000"/>
                      <a:gd name="connsiteX1" fmla="*/ 127003 w 2781300"/>
                      <a:gd name="connsiteY1" fmla="*/ 0 h 762000"/>
                      <a:gd name="connsiteX2" fmla="*/ 809372 w 2781300"/>
                      <a:gd name="connsiteY2" fmla="*/ 0 h 762000"/>
                      <a:gd name="connsiteX3" fmla="*/ 1390650 w 2781300"/>
                      <a:gd name="connsiteY3" fmla="*/ 0 h 762000"/>
                      <a:gd name="connsiteX4" fmla="*/ 2047746 w 2781300"/>
                      <a:gd name="connsiteY4" fmla="*/ 0 h 762000"/>
                      <a:gd name="connsiteX5" fmla="*/ 2654297 w 2781300"/>
                      <a:gd name="connsiteY5" fmla="*/ 0 h 762000"/>
                      <a:gd name="connsiteX6" fmla="*/ 2781300 w 2781300"/>
                      <a:gd name="connsiteY6" fmla="*/ 127003 h 762000"/>
                      <a:gd name="connsiteX7" fmla="*/ 2781300 w 2781300"/>
                      <a:gd name="connsiteY7" fmla="*/ 634997 h 762000"/>
                      <a:gd name="connsiteX8" fmla="*/ 2654297 w 2781300"/>
                      <a:gd name="connsiteY8" fmla="*/ 762000 h 762000"/>
                      <a:gd name="connsiteX9" fmla="*/ 2073019 w 2781300"/>
                      <a:gd name="connsiteY9" fmla="*/ 762000 h 762000"/>
                      <a:gd name="connsiteX10" fmla="*/ 1491742 w 2781300"/>
                      <a:gd name="connsiteY10" fmla="*/ 762000 h 762000"/>
                      <a:gd name="connsiteX11" fmla="*/ 910464 w 2781300"/>
                      <a:gd name="connsiteY11" fmla="*/ 762000 h 762000"/>
                      <a:gd name="connsiteX12" fmla="*/ 127003 w 2781300"/>
                      <a:gd name="connsiteY12" fmla="*/ 762000 h 762000"/>
                      <a:gd name="connsiteX13" fmla="*/ 0 w 2781300"/>
                      <a:gd name="connsiteY13" fmla="*/ 634997 h 762000"/>
                      <a:gd name="connsiteX14" fmla="*/ 0 w 2781300"/>
                      <a:gd name="connsiteY14" fmla="*/ 127003 h 7620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2781300" h="762000" fill="none" extrusionOk="0">
                        <a:moveTo>
                          <a:pt x="0" y="127003"/>
                        </a:moveTo>
                        <a:cubicBezTo>
                          <a:pt x="5695" y="62489"/>
                          <a:pt x="52853" y="-16084"/>
                          <a:pt x="127003" y="0"/>
                        </a:cubicBezTo>
                        <a:cubicBezTo>
                          <a:pt x="294460" y="-23227"/>
                          <a:pt x="529802" y="11621"/>
                          <a:pt x="809372" y="0"/>
                        </a:cubicBezTo>
                        <a:cubicBezTo>
                          <a:pt x="1088942" y="-11621"/>
                          <a:pt x="1155679" y="-1002"/>
                          <a:pt x="1390650" y="0"/>
                        </a:cubicBezTo>
                        <a:cubicBezTo>
                          <a:pt x="1625621" y="1002"/>
                          <a:pt x="1868427" y="-16572"/>
                          <a:pt x="2047746" y="0"/>
                        </a:cubicBezTo>
                        <a:cubicBezTo>
                          <a:pt x="2227065" y="16572"/>
                          <a:pt x="2354374" y="24528"/>
                          <a:pt x="2654297" y="0"/>
                        </a:cubicBezTo>
                        <a:cubicBezTo>
                          <a:pt x="2737636" y="2212"/>
                          <a:pt x="2778656" y="50530"/>
                          <a:pt x="2781300" y="127003"/>
                        </a:cubicBezTo>
                        <a:cubicBezTo>
                          <a:pt x="2769885" y="295238"/>
                          <a:pt x="2800502" y="409233"/>
                          <a:pt x="2781300" y="634997"/>
                        </a:cubicBezTo>
                        <a:cubicBezTo>
                          <a:pt x="2796454" y="710959"/>
                          <a:pt x="2723140" y="744529"/>
                          <a:pt x="2654297" y="762000"/>
                        </a:cubicBezTo>
                        <a:cubicBezTo>
                          <a:pt x="2403817" y="775327"/>
                          <a:pt x="2238198" y="742446"/>
                          <a:pt x="2073019" y="762000"/>
                        </a:cubicBezTo>
                        <a:cubicBezTo>
                          <a:pt x="1907840" y="781554"/>
                          <a:pt x="1697815" y="788730"/>
                          <a:pt x="1491742" y="762000"/>
                        </a:cubicBezTo>
                        <a:cubicBezTo>
                          <a:pt x="1285669" y="735270"/>
                          <a:pt x="1194989" y="763411"/>
                          <a:pt x="910464" y="762000"/>
                        </a:cubicBezTo>
                        <a:cubicBezTo>
                          <a:pt x="625939" y="760589"/>
                          <a:pt x="405934" y="729257"/>
                          <a:pt x="127003" y="762000"/>
                        </a:cubicBezTo>
                        <a:cubicBezTo>
                          <a:pt x="62666" y="747710"/>
                          <a:pt x="-852" y="708783"/>
                          <a:pt x="0" y="634997"/>
                        </a:cubicBezTo>
                        <a:cubicBezTo>
                          <a:pt x="8474" y="494608"/>
                          <a:pt x="9705" y="229003"/>
                          <a:pt x="0" y="127003"/>
                        </a:cubicBezTo>
                        <a:close/>
                      </a:path>
                      <a:path w="2781300" h="762000" stroke="0" extrusionOk="0">
                        <a:moveTo>
                          <a:pt x="0" y="127003"/>
                        </a:moveTo>
                        <a:cubicBezTo>
                          <a:pt x="-3790" y="61160"/>
                          <a:pt x="47616" y="-496"/>
                          <a:pt x="127003" y="0"/>
                        </a:cubicBezTo>
                        <a:cubicBezTo>
                          <a:pt x="366790" y="-7667"/>
                          <a:pt x="537350" y="13220"/>
                          <a:pt x="758827" y="0"/>
                        </a:cubicBezTo>
                        <a:cubicBezTo>
                          <a:pt x="980304" y="-13220"/>
                          <a:pt x="1199863" y="17818"/>
                          <a:pt x="1314831" y="0"/>
                        </a:cubicBezTo>
                        <a:cubicBezTo>
                          <a:pt x="1429799" y="-17818"/>
                          <a:pt x="1677847" y="-20755"/>
                          <a:pt x="1971928" y="0"/>
                        </a:cubicBezTo>
                        <a:cubicBezTo>
                          <a:pt x="2266009" y="20755"/>
                          <a:pt x="2460928" y="-8471"/>
                          <a:pt x="2654297" y="0"/>
                        </a:cubicBezTo>
                        <a:cubicBezTo>
                          <a:pt x="2727359" y="189"/>
                          <a:pt x="2771281" y="65902"/>
                          <a:pt x="2781300" y="127003"/>
                        </a:cubicBezTo>
                        <a:cubicBezTo>
                          <a:pt x="2763309" y="320363"/>
                          <a:pt x="2758461" y="489304"/>
                          <a:pt x="2781300" y="634997"/>
                        </a:cubicBezTo>
                        <a:cubicBezTo>
                          <a:pt x="2786051" y="716825"/>
                          <a:pt x="2730885" y="769773"/>
                          <a:pt x="2654297" y="762000"/>
                        </a:cubicBezTo>
                        <a:cubicBezTo>
                          <a:pt x="2444233" y="769012"/>
                          <a:pt x="2236314" y="792627"/>
                          <a:pt x="2022474" y="762000"/>
                        </a:cubicBezTo>
                        <a:cubicBezTo>
                          <a:pt x="1808634" y="731373"/>
                          <a:pt x="1517941" y="776153"/>
                          <a:pt x="1390650" y="762000"/>
                        </a:cubicBezTo>
                        <a:cubicBezTo>
                          <a:pt x="1263359" y="747847"/>
                          <a:pt x="1001011" y="737768"/>
                          <a:pt x="708281" y="762000"/>
                        </a:cubicBezTo>
                        <a:cubicBezTo>
                          <a:pt x="415551" y="786232"/>
                          <a:pt x="291274" y="789679"/>
                          <a:pt x="127003" y="762000"/>
                        </a:cubicBezTo>
                        <a:cubicBezTo>
                          <a:pt x="61413" y="773220"/>
                          <a:pt x="12641" y="706723"/>
                          <a:pt x="0" y="634997"/>
                        </a:cubicBezTo>
                        <a:cubicBezTo>
                          <a:pt x="14005" y="521648"/>
                          <a:pt x="-6051" y="304970"/>
                          <a:pt x="0" y="127003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>
                <a:solidFill>
                  <a:schemeClr val="tx1"/>
                </a:solidFill>
              </a:rPr>
              <a:t>Je collega stuurt jou buiten werktijd berichtjes via WhatsApp.</a:t>
            </a:r>
          </a:p>
        </p:txBody>
      </p:sp>
      <p:sp>
        <p:nvSpPr>
          <p:cNvPr id="16" name="Rechthoek: afgeronde hoeken 15">
            <a:extLst>
              <a:ext uri="{FF2B5EF4-FFF2-40B4-BE49-F238E27FC236}">
                <a16:creationId xmlns:a16="http://schemas.microsoft.com/office/drawing/2014/main" id="{E98AA530-7702-5AAE-728C-C29C291DB74E}"/>
              </a:ext>
            </a:extLst>
          </p:cNvPr>
          <p:cNvSpPr/>
          <p:nvPr/>
        </p:nvSpPr>
        <p:spPr>
          <a:xfrm>
            <a:off x="2019300" y="3413125"/>
            <a:ext cx="2286000" cy="762000"/>
          </a:xfrm>
          <a:prstGeom prst="roundRect">
            <a:avLst/>
          </a:prstGeom>
          <a:solidFill>
            <a:schemeClr val="bg1"/>
          </a:solidFill>
          <a:ln>
            <a:solidFill>
              <a:srgbClr val="E40D78"/>
            </a:solidFill>
            <a:extLst>
              <a:ext uri="{C807C97D-BFC1-408E-A445-0C87EB9F89A2}">
                <ask:lineSketchStyleProps xmlns:ask="http://schemas.microsoft.com/office/drawing/2018/sketchyshapes" sd="275157757">
                  <a:custGeom>
                    <a:avLst/>
                    <a:gdLst>
                      <a:gd name="connsiteX0" fmla="*/ 0 w 2286000"/>
                      <a:gd name="connsiteY0" fmla="*/ 127003 h 762000"/>
                      <a:gd name="connsiteX1" fmla="*/ 127003 w 2286000"/>
                      <a:gd name="connsiteY1" fmla="*/ 0 h 762000"/>
                      <a:gd name="connsiteX2" fmla="*/ 743375 w 2286000"/>
                      <a:gd name="connsiteY2" fmla="*/ 0 h 762000"/>
                      <a:gd name="connsiteX3" fmla="*/ 1420706 w 2286000"/>
                      <a:gd name="connsiteY3" fmla="*/ 0 h 762000"/>
                      <a:gd name="connsiteX4" fmla="*/ 2158997 w 2286000"/>
                      <a:gd name="connsiteY4" fmla="*/ 0 h 762000"/>
                      <a:gd name="connsiteX5" fmla="*/ 2286000 w 2286000"/>
                      <a:gd name="connsiteY5" fmla="*/ 127003 h 762000"/>
                      <a:gd name="connsiteX6" fmla="*/ 2286000 w 2286000"/>
                      <a:gd name="connsiteY6" fmla="*/ 634997 h 762000"/>
                      <a:gd name="connsiteX7" fmla="*/ 2158997 w 2286000"/>
                      <a:gd name="connsiteY7" fmla="*/ 762000 h 762000"/>
                      <a:gd name="connsiteX8" fmla="*/ 1522306 w 2286000"/>
                      <a:gd name="connsiteY8" fmla="*/ 762000 h 762000"/>
                      <a:gd name="connsiteX9" fmla="*/ 885614 w 2286000"/>
                      <a:gd name="connsiteY9" fmla="*/ 762000 h 762000"/>
                      <a:gd name="connsiteX10" fmla="*/ 127003 w 2286000"/>
                      <a:gd name="connsiteY10" fmla="*/ 762000 h 762000"/>
                      <a:gd name="connsiteX11" fmla="*/ 0 w 2286000"/>
                      <a:gd name="connsiteY11" fmla="*/ 634997 h 762000"/>
                      <a:gd name="connsiteX12" fmla="*/ 0 w 2286000"/>
                      <a:gd name="connsiteY12" fmla="*/ 127003 h 7620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</a:cxnLst>
                    <a:rect l="l" t="t" r="r" b="b"/>
                    <a:pathLst>
                      <a:path w="2286000" h="762000" fill="none" extrusionOk="0">
                        <a:moveTo>
                          <a:pt x="0" y="127003"/>
                        </a:moveTo>
                        <a:cubicBezTo>
                          <a:pt x="9995" y="54683"/>
                          <a:pt x="48316" y="10455"/>
                          <a:pt x="127003" y="0"/>
                        </a:cubicBezTo>
                        <a:cubicBezTo>
                          <a:pt x="262590" y="23685"/>
                          <a:pt x="526546" y="-791"/>
                          <a:pt x="743375" y="0"/>
                        </a:cubicBezTo>
                        <a:cubicBezTo>
                          <a:pt x="960204" y="791"/>
                          <a:pt x="1155707" y="6286"/>
                          <a:pt x="1420706" y="0"/>
                        </a:cubicBezTo>
                        <a:cubicBezTo>
                          <a:pt x="1685705" y="-6286"/>
                          <a:pt x="1946043" y="-1347"/>
                          <a:pt x="2158997" y="0"/>
                        </a:cubicBezTo>
                        <a:cubicBezTo>
                          <a:pt x="2225730" y="-5039"/>
                          <a:pt x="2280674" y="55311"/>
                          <a:pt x="2286000" y="127003"/>
                        </a:cubicBezTo>
                        <a:cubicBezTo>
                          <a:pt x="2279187" y="365498"/>
                          <a:pt x="2292906" y="384057"/>
                          <a:pt x="2286000" y="634997"/>
                        </a:cubicBezTo>
                        <a:cubicBezTo>
                          <a:pt x="2297635" y="709941"/>
                          <a:pt x="2243176" y="762756"/>
                          <a:pt x="2158997" y="762000"/>
                        </a:cubicBezTo>
                        <a:cubicBezTo>
                          <a:pt x="2022231" y="779749"/>
                          <a:pt x="1781406" y="753387"/>
                          <a:pt x="1522306" y="762000"/>
                        </a:cubicBezTo>
                        <a:cubicBezTo>
                          <a:pt x="1263206" y="770613"/>
                          <a:pt x="1046205" y="780666"/>
                          <a:pt x="885614" y="762000"/>
                        </a:cubicBezTo>
                        <a:cubicBezTo>
                          <a:pt x="725023" y="743334"/>
                          <a:pt x="415688" y="756671"/>
                          <a:pt x="127003" y="762000"/>
                        </a:cubicBezTo>
                        <a:cubicBezTo>
                          <a:pt x="58661" y="761905"/>
                          <a:pt x="-7040" y="695543"/>
                          <a:pt x="0" y="634997"/>
                        </a:cubicBezTo>
                        <a:cubicBezTo>
                          <a:pt x="23768" y="503779"/>
                          <a:pt x="-5454" y="343449"/>
                          <a:pt x="0" y="127003"/>
                        </a:cubicBezTo>
                        <a:close/>
                      </a:path>
                      <a:path w="2286000" h="762000" stroke="0" extrusionOk="0">
                        <a:moveTo>
                          <a:pt x="0" y="127003"/>
                        </a:moveTo>
                        <a:cubicBezTo>
                          <a:pt x="2042" y="53402"/>
                          <a:pt x="56896" y="-10100"/>
                          <a:pt x="127003" y="0"/>
                        </a:cubicBezTo>
                        <a:cubicBezTo>
                          <a:pt x="341939" y="1843"/>
                          <a:pt x="502660" y="25174"/>
                          <a:pt x="824654" y="0"/>
                        </a:cubicBezTo>
                        <a:cubicBezTo>
                          <a:pt x="1146648" y="-25174"/>
                          <a:pt x="1325045" y="25735"/>
                          <a:pt x="1542625" y="0"/>
                        </a:cubicBezTo>
                        <a:cubicBezTo>
                          <a:pt x="1760205" y="-25735"/>
                          <a:pt x="2006164" y="488"/>
                          <a:pt x="2158997" y="0"/>
                        </a:cubicBezTo>
                        <a:cubicBezTo>
                          <a:pt x="2228441" y="-1727"/>
                          <a:pt x="2302158" y="53504"/>
                          <a:pt x="2286000" y="127003"/>
                        </a:cubicBezTo>
                        <a:cubicBezTo>
                          <a:pt x="2267193" y="263961"/>
                          <a:pt x="2279105" y="424390"/>
                          <a:pt x="2286000" y="634997"/>
                        </a:cubicBezTo>
                        <a:cubicBezTo>
                          <a:pt x="2287186" y="701773"/>
                          <a:pt x="2240671" y="768514"/>
                          <a:pt x="2158997" y="762000"/>
                        </a:cubicBezTo>
                        <a:cubicBezTo>
                          <a:pt x="1901245" y="735955"/>
                          <a:pt x="1721236" y="737587"/>
                          <a:pt x="1501986" y="762000"/>
                        </a:cubicBezTo>
                        <a:cubicBezTo>
                          <a:pt x="1282736" y="786413"/>
                          <a:pt x="1040973" y="733854"/>
                          <a:pt x="784014" y="762000"/>
                        </a:cubicBezTo>
                        <a:cubicBezTo>
                          <a:pt x="527055" y="790146"/>
                          <a:pt x="337235" y="746942"/>
                          <a:pt x="127003" y="762000"/>
                        </a:cubicBezTo>
                        <a:cubicBezTo>
                          <a:pt x="59088" y="777374"/>
                          <a:pt x="-16779" y="707560"/>
                          <a:pt x="0" y="634997"/>
                        </a:cubicBezTo>
                        <a:cubicBezTo>
                          <a:pt x="12377" y="467924"/>
                          <a:pt x="22269" y="279191"/>
                          <a:pt x="0" y="127003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>
                <a:solidFill>
                  <a:schemeClr val="tx1"/>
                </a:solidFill>
              </a:rPr>
              <a:t>Je collega wil iets oefenen op jouw smartphone.</a:t>
            </a:r>
          </a:p>
        </p:txBody>
      </p:sp>
      <p:sp>
        <p:nvSpPr>
          <p:cNvPr id="17" name="Rechthoek: afgeronde hoeken 16">
            <a:extLst>
              <a:ext uri="{FF2B5EF4-FFF2-40B4-BE49-F238E27FC236}">
                <a16:creationId xmlns:a16="http://schemas.microsoft.com/office/drawing/2014/main" id="{21C8DBAB-22F5-3B0E-10B1-B43F5485976A}"/>
              </a:ext>
            </a:extLst>
          </p:cNvPr>
          <p:cNvSpPr/>
          <p:nvPr/>
        </p:nvSpPr>
        <p:spPr>
          <a:xfrm>
            <a:off x="4762500" y="3413125"/>
            <a:ext cx="2324100" cy="762000"/>
          </a:xfrm>
          <a:prstGeom prst="roundRect">
            <a:avLst/>
          </a:prstGeom>
          <a:solidFill>
            <a:schemeClr val="bg1"/>
          </a:solidFill>
          <a:ln>
            <a:solidFill>
              <a:srgbClr val="E40D78"/>
            </a:solidFill>
            <a:extLst>
              <a:ext uri="{C807C97D-BFC1-408E-A445-0C87EB9F89A2}">
                <ask:lineSketchStyleProps xmlns:ask="http://schemas.microsoft.com/office/drawing/2018/sketchyshapes" sd="34706705">
                  <a:custGeom>
                    <a:avLst/>
                    <a:gdLst>
                      <a:gd name="connsiteX0" fmla="*/ 0 w 2324100"/>
                      <a:gd name="connsiteY0" fmla="*/ 127003 h 762000"/>
                      <a:gd name="connsiteX1" fmla="*/ 127003 w 2324100"/>
                      <a:gd name="connsiteY1" fmla="*/ 0 h 762000"/>
                      <a:gd name="connsiteX2" fmla="*/ 858436 w 2324100"/>
                      <a:gd name="connsiteY2" fmla="*/ 0 h 762000"/>
                      <a:gd name="connsiteX3" fmla="*/ 1569168 w 2324100"/>
                      <a:gd name="connsiteY3" fmla="*/ 0 h 762000"/>
                      <a:gd name="connsiteX4" fmla="*/ 2197097 w 2324100"/>
                      <a:gd name="connsiteY4" fmla="*/ 0 h 762000"/>
                      <a:gd name="connsiteX5" fmla="*/ 2324100 w 2324100"/>
                      <a:gd name="connsiteY5" fmla="*/ 127003 h 762000"/>
                      <a:gd name="connsiteX6" fmla="*/ 2324100 w 2324100"/>
                      <a:gd name="connsiteY6" fmla="*/ 634997 h 762000"/>
                      <a:gd name="connsiteX7" fmla="*/ 2197097 w 2324100"/>
                      <a:gd name="connsiteY7" fmla="*/ 762000 h 762000"/>
                      <a:gd name="connsiteX8" fmla="*/ 1527767 w 2324100"/>
                      <a:gd name="connsiteY8" fmla="*/ 762000 h 762000"/>
                      <a:gd name="connsiteX9" fmla="*/ 796333 w 2324100"/>
                      <a:gd name="connsiteY9" fmla="*/ 762000 h 762000"/>
                      <a:gd name="connsiteX10" fmla="*/ 127003 w 2324100"/>
                      <a:gd name="connsiteY10" fmla="*/ 762000 h 762000"/>
                      <a:gd name="connsiteX11" fmla="*/ 0 w 2324100"/>
                      <a:gd name="connsiteY11" fmla="*/ 634997 h 762000"/>
                      <a:gd name="connsiteX12" fmla="*/ 0 w 2324100"/>
                      <a:gd name="connsiteY12" fmla="*/ 127003 h 7620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</a:cxnLst>
                    <a:rect l="l" t="t" r="r" b="b"/>
                    <a:pathLst>
                      <a:path w="2324100" h="762000" fill="none" extrusionOk="0">
                        <a:moveTo>
                          <a:pt x="0" y="127003"/>
                        </a:moveTo>
                        <a:cubicBezTo>
                          <a:pt x="2352" y="52685"/>
                          <a:pt x="59252" y="-2894"/>
                          <a:pt x="127003" y="0"/>
                        </a:cubicBezTo>
                        <a:cubicBezTo>
                          <a:pt x="427965" y="-33730"/>
                          <a:pt x="596068" y="-33716"/>
                          <a:pt x="858436" y="0"/>
                        </a:cubicBezTo>
                        <a:cubicBezTo>
                          <a:pt x="1120804" y="33716"/>
                          <a:pt x="1231362" y="30152"/>
                          <a:pt x="1569168" y="0"/>
                        </a:cubicBezTo>
                        <a:cubicBezTo>
                          <a:pt x="1906974" y="-30152"/>
                          <a:pt x="1930533" y="30950"/>
                          <a:pt x="2197097" y="0"/>
                        </a:cubicBezTo>
                        <a:cubicBezTo>
                          <a:pt x="2268668" y="-2393"/>
                          <a:pt x="2319225" y="73479"/>
                          <a:pt x="2324100" y="127003"/>
                        </a:cubicBezTo>
                        <a:cubicBezTo>
                          <a:pt x="2330783" y="279007"/>
                          <a:pt x="2340635" y="514426"/>
                          <a:pt x="2324100" y="634997"/>
                        </a:cubicBezTo>
                        <a:cubicBezTo>
                          <a:pt x="2333627" y="700949"/>
                          <a:pt x="2265232" y="763777"/>
                          <a:pt x="2197097" y="762000"/>
                        </a:cubicBezTo>
                        <a:cubicBezTo>
                          <a:pt x="1991032" y="775686"/>
                          <a:pt x="1770004" y="739205"/>
                          <a:pt x="1527767" y="762000"/>
                        </a:cubicBezTo>
                        <a:cubicBezTo>
                          <a:pt x="1285530" y="784796"/>
                          <a:pt x="973057" y="771112"/>
                          <a:pt x="796333" y="762000"/>
                        </a:cubicBezTo>
                        <a:cubicBezTo>
                          <a:pt x="619609" y="752888"/>
                          <a:pt x="290110" y="728622"/>
                          <a:pt x="127003" y="762000"/>
                        </a:cubicBezTo>
                        <a:cubicBezTo>
                          <a:pt x="68128" y="754731"/>
                          <a:pt x="6336" y="711253"/>
                          <a:pt x="0" y="634997"/>
                        </a:cubicBezTo>
                        <a:cubicBezTo>
                          <a:pt x="350" y="520346"/>
                          <a:pt x="24831" y="273485"/>
                          <a:pt x="0" y="127003"/>
                        </a:cubicBezTo>
                        <a:close/>
                      </a:path>
                      <a:path w="2324100" h="762000" stroke="0" extrusionOk="0">
                        <a:moveTo>
                          <a:pt x="0" y="127003"/>
                        </a:moveTo>
                        <a:cubicBezTo>
                          <a:pt x="5509" y="63346"/>
                          <a:pt x="71947" y="2835"/>
                          <a:pt x="127003" y="0"/>
                        </a:cubicBezTo>
                        <a:cubicBezTo>
                          <a:pt x="327030" y="-27971"/>
                          <a:pt x="501794" y="-16761"/>
                          <a:pt x="775632" y="0"/>
                        </a:cubicBezTo>
                        <a:cubicBezTo>
                          <a:pt x="1049470" y="16761"/>
                          <a:pt x="1242977" y="-23815"/>
                          <a:pt x="1444963" y="0"/>
                        </a:cubicBezTo>
                        <a:cubicBezTo>
                          <a:pt x="1646949" y="23815"/>
                          <a:pt x="2005154" y="-17543"/>
                          <a:pt x="2197097" y="0"/>
                        </a:cubicBezTo>
                        <a:cubicBezTo>
                          <a:pt x="2274018" y="-3197"/>
                          <a:pt x="2330686" y="68114"/>
                          <a:pt x="2324100" y="127003"/>
                        </a:cubicBezTo>
                        <a:cubicBezTo>
                          <a:pt x="2319232" y="278143"/>
                          <a:pt x="2349009" y="501567"/>
                          <a:pt x="2324100" y="634997"/>
                        </a:cubicBezTo>
                        <a:cubicBezTo>
                          <a:pt x="2325656" y="718015"/>
                          <a:pt x="2262514" y="761720"/>
                          <a:pt x="2197097" y="762000"/>
                        </a:cubicBezTo>
                        <a:cubicBezTo>
                          <a:pt x="1997809" y="740735"/>
                          <a:pt x="1694186" y="739253"/>
                          <a:pt x="1527767" y="762000"/>
                        </a:cubicBezTo>
                        <a:cubicBezTo>
                          <a:pt x="1361348" y="784748"/>
                          <a:pt x="1051831" y="771276"/>
                          <a:pt x="837735" y="762000"/>
                        </a:cubicBezTo>
                        <a:cubicBezTo>
                          <a:pt x="623639" y="752724"/>
                          <a:pt x="459343" y="784284"/>
                          <a:pt x="127003" y="762000"/>
                        </a:cubicBezTo>
                        <a:cubicBezTo>
                          <a:pt x="61756" y="777953"/>
                          <a:pt x="1889" y="703448"/>
                          <a:pt x="0" y="634997"/>
                        </a:cubicBezTo>
                        <a:cubicBezTo>
                          <a:pt x="4655" y="435550"/>
                          <a:pt x="-1150" y="359080"/>
                          <a:pt x="0" y="127003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>
                <a:solidFill>
                  <a:schemeClr val="tx1"/>
                </a:solidFill>
              </a:rPr>
              <a:t>Je collega nodigt jou uit voor zijn of haar verjaardag.</a:t>
            </a:r>
          </a:p>
        </p:txBody>
      </p:sp>
      <p:sp>
        <p:nvSpPr>
          <p:cNvPr id="18" name="Rechthoek: afgeronde hoeken 17">
            <a:extLst>
              <a:ext uri="{FF2B5EF4-FFF2-40B4-BE49-F238E27FC236}">
                <a16:creationId xmlns:a16="http://schemas.microsoft.com/office/drawing/2014/main" id="{F83DC888-7E2D-E128-683C-4BC45D3F4039}"/>
              </a:ext>
            </a:extLst>
          </p:cNvPr>
          <p:cNvSpPr/>
          <p:nvPr/>
        </p:nvSpPr>
        <p:spPr>
          <a:xfrm>
            <a:off x="5105400" y="1050925"/>
            <a:ext cx="2324100" cy="762000"/>
          </a:xfrm>
          <a:prstGeom prst="roundRect">
            <a:avLst/>
          </a:prstGeom>
          <a:solidFill>
            <a:schemeClr val="bg1"/>
          </a:solidFill>
          <a:ln>
            <a:solidFill>
              <a:srgbClr val="E40D78"/>
            </a:solidFill>
            <a:extLst>
              <a:ext uri="{C807C97D-BFC1-408E-A445-0C87EB9F89A2}">
                <ask:lineSketchStyleProps xmlns:ask="http://schemas.microsoft.com/office/drawing/2018/sketchyshapes" sd="278819085">
                  <a:custGeom>
                    <a:avLst/>
                    <a:gdLst>
                      <a:gd name="connsiteX0" fmla="*/ 0 w 2324100"/>
                      <a:gd name="connsiteY0" fmla="*/ 127003 h 762000"/>
                      <a:gd name="connsiteX1" fmla="*/ 127003 w 2324100"/>
                      <a:gd name="connsiteY1" fmla="*/ 0 h 762000"/>
                      <a:gd name="connsiteX2" fmla="*/ 837735 w 2324100"/>
                      <a:gd name="connsiteY2" fmla="*/ 0 h 762000"/>
                      <a:gd name="connsiteX3" fmla="*/ 1486365 w 2324100"/>
                      <a:gd name="connsiteY3" fmla="*/ 0 h 762000"/>
                      <a:gd name="connsiteX4" fmla="*/ 2197097 w 2324100"/>
                      <a:gd name="connsiteY4" fmla="*/ 0 h 762000"/>
                      <a:gd name="connsiteX5" fmla="*/ 2324100 w 2324100"/>
                      <a:gd name="connsiteY5" fmla="*/ 127003 h 762000"/>
                      <a:gd name="connsiteX6" fmla="*/ 2324100 w 2324100"/>
                      <a:gd name="connsiteY6" fmla="*/ 634997 h 762000"/>
                      <a:gd name="connsiteX7" fmla="*/ 2197097 w 2324100"/>
                      <a:gd name="connsiteY7" fmla="*/ 762000 h 762000"/>
                      <a:gd name="connsiteX8" fmla="*/ 1465664 w 2324100"/>
                      <a:gd name="connsiteY8" fmla="*/ 762000 h 762000"/>
                      <a:gd name="connsiteX9" fmla="*/ 796333 w 2324100"/>
                      <a:gd name="connsiteY9" fmla="*/ 762000 h 762000"/>
                      <a:gd name="connsiteX10" fmla="*/ 127003 w 2324100"/>
                      <a:gd name="connsiteY10" fmla="*/ 762000 h 762000"/>
                      <a:gd name="connsiteX11" fmla="*/ 0 w 2324100"/>
                      <a:gd name="connsiteY11" fmla="*/ 634997 h 762000"/>
                      <a:gd name="connsiteX12" fmla="*/ 0 w 2324100"/>
                      <a:gd name="connsiteY12" fmla="*/ 127003 h 7620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</a:cxnLst>
                    <a:rect l="l" t="t" r="r" b="b"/>
                    <a:pathLst>
                      <a:path w="2324100" h="762000" fill="none" extrusionOk="0">
                        <a:moveTo>
                          <a:pt x="0" y="127003"/>
                        </a:moveTo>
                        <a:cubicBezTo>
                          <a:pt x="-1817" y="56810"/>
                          <a:pt x="58686" y="690"/>
                          <a:pt x="127003" y="0"/>
                        </a:cubicBezTo>
                        <a:cubicBezTo>
                          <a:pt x="407342" y="14296"/>
                          <a:pt x="525947" y="-34899"/>
                          <a:pt x="837735" y="0"/>
                        </a:cubicBezTo>
                        <a:cubicBezTo>
                          <a:pt x="1149523" y="34899"/>
                          <a:pt x="1206829" y="21012"/>
                          <a:pt x="1486365" y="0"/>
                        </a:cubicBezTo>
                        <a:cubicBezTo>
                          <a:pt x="1765901" y="-21012"/>
                          <a:pt x="2014962" y="-23841"/>
                          <a:pt x="2197097" y="0"/>
                        </a:cubicBezTo>
                        <a:cubicBezTo>
                          <a:pt x="2277092" y="6066"/>
                          <a:pt x="2325848" y="42530"/>
                          <a:pt x="2324100" y="127003"/>
                        </a:cubicBezTo>
                        <a:cubicBezTo>
                          <a:pt x="2311797" y="241657"/>
                          <a:pt x="2323245" y="497596"/>
                          <a:pt x="2324100" y="634997"/>
                        </a:cubicBezTo>
                        <a:cubicBezTo>
                          <a:pt x="2325913" y="706111"/>
                          <a:pt x="2259150" y="761286"/>
                          <a:pt x="2197097" y="762000"/>
                        </a:cubicBezTo>
                        <a:cubicBezTo>
                          <a:pt x="1851389" y="760547"/>
                          <a:pt x="1627565" y="769139"/>
                          <a:pt x="1465664" y="762000"/>
                        </a:cubicBezTo>
                        <a:cubicBezTo>
                          <a:pt x="1303763" y="754861"/>
                          <a:pt x="951892" y="765811"/>
                          <a:pt x="796333" y="762000"/>
                        </a:cubicBezTo>
                        <a:cubicBezTo>
                          <a:pt x="640774" y="758189"/>
                          <a:pt x="449547" y="791372"/>
                          <a:pt x="127003" y="762000"/>
                        </a:cubicBezTo>
                        <a:cubicBezTo>
                          <a:pt x="53339" y="746847"/>
                          <a:pt x="10945" y="706398"/>
                          <a:pt x="0" y="634997"/>
                        </a:cubicBezTo>
                        <a:cubicBezTo>
                          <a:pt x="20474" y="452175"/>
                          <a:pt x="-16255" y="360487"/>
                          <a:pt x="0" y="127003"/>
                        </a:cubicBezTo>
                        <a:close/>
                      </a:path>
                      <a:path w="2324100" h="762000" stroke="0" extrusionOk="0">
                        <a:moveTo>
                          <a:pt x="0" y="127003"/>
                        </a:moveTo>
                        <a:cubicBezTo>
                          <a:pt x="4336" y="48915"/>
                          <a:pt x="50939" y="12587"/>
                          <a:pt x="127003" y="0"/>
                        </a:cubicBezTo>
                        <a:cubicBezTo>
                          <a:pt x="253409" y="-3398"/>
                          <a:pt x="580469" y="-12051"/>
                          <a:pt x="754932" y="0"/>
                        </a:cubicBezTo>
                        <a:cubicBezTo>
                          <a:pt x="929395" y="12051"/>
                          <a:pt x="1176218" y="-12500"/>
                          <a:pt x="1403561" y="0"/>
                        </a:cubicBezTo>
                        <a:cubicBezTo>
                          <a:pt x="1630904" y="12500"/>
                          <a:pt x="1999868" y="-18309"/>
                          <a:pt x="2197097" y="0"/>
                        </a:cubicBezTo>
                        <a:cubicBezTo>
                          <a:pt x="2272217" y="7609"/>
                          <a:pt x="2329151" y="57778"/>
                          <a:pt x="2324100" y="127003"/>
                        </a:cubicBezTo>
                        <a:cubicBezTo>
                          <a:pt x="2309121" y="338297"/>
                          <a:pt x="2324547" y="473204"/>
                          <a:pt x="2324100" y="634997"/>
                        </a:cubicBezTo>
                        <a:cubicBezTo>
                          <a:pt x="2325500" y="708338"/>
                          <a:pt x="2265269" y="755906"/>
                          <a:pt x="2197097" y="762000"/>
                        </a:cubicBezTo>
                        <a:cubicBezTo>
                          <a:pt x="1853952" y="730334"/>
                          <a:pt x="1634055" y="776807"/>
                          <a:pt x="1486365" y="762000"/>
                        </a:cubicBezTo>
                        <a:cubicBezTo>
                          <a:pt x="1338675" y="747193"/>
                          <a:pt x="1064810" y="779229"/>
                          <a:pt x="817034" y="762000"/>
                        </a:cubicBezTo>
                        <a:cubicBezTo>
                          <a:pt x="569258" y="744771"/>
                          <a:pt x="405364" y="784769"/>
                          <a:pt x="127003" y="762000"/>
                        </a:cubicBezTo>
                        <a:cubicBezTo>
                          <a:pt x="63154" y="767858"/>
                          <a:pt x="-9649" y="717270"/>
                          <a:pt x="0" y="634997"/>
                        </a:cubicBezTo>
                        <a:cubicBezTo>
                          <a:pt x="16418" y="461510"/>
                          <a:pt x="-8426" y="264291"/>
                          <a:pt x="0" y="127003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>
                <a:solidFill>
                  <a:schemeClr val="tx1"/>
                </a:solidFill>
              </a:rPr>
              <a:t>Je collega deelt verdrietig privénieuws met jou.</a:t>
            </a:r>
          </a:p>
        </p:txBody>
      </p:sp>
    </p:spTree>
    <p:extLst>
      <p:ext uri="{BB962C8B-B14F-4D97-AF65-F5344CB8AC3E}">
        <p14:creationId xmlns:p14="http://schemas.microsoft.com/office/powerpoint/2010/main" val="17183900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3CB725C-0AC9-913B-63B2-90F9608032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jdelijke aanduiding voor tekst 6">
            <a:extLst>
              <a:ext uri="{FF2B5EF4-FFF2-40B4-BE49-F238E27FC236}">
                <a16:creationId xmlns:a16="http://schemas.microsoft.com/office/drawing/2014/main" id="{8120EC71-7864-B083-8295-13850C31D1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5834" y="1184465"/>
            <a:ext cx="7980966" cy="1384995"/>
          </a:xfrm>
        </p:spPr>
        <p:txBody>
          <a:bodyPr/>
          <a:lstStyle/>
          <a:p>
            <a:pPr marL="285750" indent="-285750">
              <a:buClr>
                <a:srgbClr val="7DBC4A"/>
              </a:buClr>
              <a:buFont typeface="Outfit Black" pitchFamily="2" charset="0"/>
              <a:buChar char="−"/>
            </a:pPr>
            <a:r>
              <a:rPr lang="nl-NL" dirty="0"/>
              <a:t>Begin met iets positiefs </a:t>
            </a:r>
          </a:p>
          <a:p>
            <a:pPr marL="285750" indent="-285750">
              <a:buClr>
                <a:srgbClr val="7DBC4A"/>
              </a:buClr>
              <a:buFont typeface="Outfit Black" pitchFamily="2" charset="0"/>
              <a:buChar char="−"/>
            </a:pPr>
            <a:endParaRPr lang="nl-NL" dirty="0"/>
          </a:p>
          <a:p>
            <a:pPr marL="285750" indent="-285750">
              <a:buClr>
                <a:srgbClr val="7DBC4A"/>
              </a:buClr>
              <a:buFont typeface="Outfit Black" pitchFamily="2" charset="0"/>
              <a:buChar char="−"/>
            </a:pPr>
            <a:r>
              <a:rPr lang="nl-NL" dirty="0"/>
              <a:t>Vertel je grens met een ik-boodschap</a:t>
            </a:r>
          </a:p>
          <a:p>
            <a:pPr marL="285750" indent="-285750">
              <a:buClr>
                <a:srgbClr val="7DBC4A"/>
              </a:buClr>
              <a:buFont typeface="Outfit Black" pitchFamily="2" charset="0"/>
              <a:buChar char="−"/>
            </a:pPr>
            <a:endParaRPr lang="nl-NL" dirty="0"/>
          </a:p>
          <a:p>
            <a:pPr marL="285750" indent="-285750">
              <a:buClr>
                <a:srgbClr val="7DBC4A"/>
              </a:buClr>
              <a:buFont typeface="Outfit Black" pitchFamily="2" charset="0"/>
              <a:buChar char="−"/>
            </a:pPr>
            <a:r>
              <a:rPr lang="nl-NL" dirty="0"/>
              <a:t>Vertel wat je wel wilt</a:t>
            </a:r>
          </a:p>
        </p:txBody>
      </p:sp>
      <p:sp>
        <p:nvSpPr>
          <p:cNvPr id="9" name="Titel 8">
            <a:extLst>
              <a:ext uri="{FF2B5EF4-FFF2-40B4-BE49-F238E27FC236}">
                <a16:creationId xmlns:a16="http://schemas.microsoft.com/office/drawing/2014/main" id="{732AFCEF-0283-738D-FB7E-6D355EB985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5834" y="476420"/>
            <a:ext cx="7752366" cy="384721"/>
          </a:xfrm>
        </p:spPr>
        <p:txBody>
          <a:bodyPr/>
          <a:lstStyle/>
          <a:p>
            <a:r>
              <a:rPr lang="nl-NL" dirty="0"/>
              <a:t>Oefenen met grenzen aangeven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09EDB793-BBF5-B3E0-E52F-6F0696A116AF}"/>
              </a:ext>
            </a:extLst>
          </p:cNvPr>
          <p:cNvSpPr txBox="1"/>
          <p:nvPr/>
        </p:nvSpPr>
        <p:spPr>
          <a:xfrm>
            <a:off x="8305800" y="4904083"/>
            <a:ext cx="5068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000" b="1" dirty="0">
                <a:latin typeface="Outfit" pitchFamily="2" charset="0"/>
              </a:rPr>
              <a:t>DIA </a:t>
            </a:r>
            <a:fld id="{DC819D0D-5F73-4486-A31C-F9E6FFF7E139}" type="slidenum">
              <a:rPr lang="nl-NL" sz="1000" b="1" smtClean="0">
                <a:latin typeface="Outfit" pitchFamily="2" charset="0"/>
              </a:rPr>
              <a:t>4</a:t>
            </a:fld>
            <a:endParaRPr lang="nl-NL" sz="1000" b="1" dirty="0">
              <a:latin typeface="Outfi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23215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8FC1D0A-1D2A-9492-20FB-BA98DA4688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jdelijke aanduiding voor tekst 6">
            <a:extLst>
              <a:ext uri="{FF2B5EF4-FFF2-40B4-BE49-F238E27FC236}">
                <a16:creationId xmlns:a16="http://schemas.microsoft.com/office/drawing/2014/main" id="{844CD236-B0B1-B479-1B1C-AE10C3BFCB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29200" y="1184465"/>
            <a:ext cx="3657600" cy="830997"/>
          </a:xfrm>
        </p:spPr>
        <p:txBody>
          <a:bodyPr/>
          <a:lstStyle/>
          <a:p>
            <a:pPr marL="285750" indent="-285750">
              <a:buClr>
                <a:srgbClr val="7DBC4A"/>
              </a:buClr>
              <a:buFont typeface="Outfit Black" pitchFamily="2" charset="0"/>
              <a:buChar char="−"/>
            </a:pPr>
            <a:r>
              <a:rPr lang="nl-NL" dirty="0"/>
              <a:t>Wanneer vraag je hulp? </a:t>
            </a:r>
            <a:br>
              <a:rPr lang="nl-NL" dirty="0"/>
            </a:br>
            <a:endParaRPr lang="nl-NL" dirty="0"/>
          </a:p>
          <a:p>
            <a:pPr marL="285750" indent="-285750">
              <a:buClr>
                <a:srgbClr val="7DBC4A"/>
              </a:buClr>
              <a:buFont typeface="Outfit Black" pitchFamily="2" charset="0"/>
              <a:buChar char="−"/>
            </a:pPr>
            <a:r>
              <a:rPr lang="nl-NL" dirty="0"/>
              <a:t>Bij wie vraag je hulp?</a:t>
            </a:r>
          </a:p>
        </p:txBody>
      </p:sp>
      <p:sp>
        <p:nvSpPr>
          <p:cNvPr id="9" name="Titel 8">
            <a:extLst>
              <a:ext uri="{FF2B5EF4-FFF2-40B4-BE49-F238E27FC236}">
                <a16:creationId xmlns:a16="http://schemas.microsoft.com/office/drawing/2014/main" id="{F0088A31-5A3A-1756-10C9-C96BA2A0DA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5834" y="476420"/>
            <a:ext cx="7752366" cy="384721"/>
          </a:xfrm>
        </p:spPr>
        <p:txBody>
          <a:bodyPr/>
          <a:lstStyle/>
          <a:p>
            <a:r>
              <a:rPr lang="en-US" kern="1200" dirty="0">
                <a:solidFill>
                  <a:schemeClr val="tx1"/>
                </a:solidFill>
                <a:latin typeface="Outfit" pitchFamily="2" charset="0"/>
                <a:cs typeface="+mj-cs"/>
              </a:rPr>
              <a:t>Hulp </a:t>
            </a:r>
            <a:r>
              <a:rPr lang="en-US" kern="1200" dirty="0" err="1">
                <a:solidFill>
                  <a:schemeClr val="tx1"/>
                </a:solidFill>
                <a:latin typeface="Outfit" pitchFamily="2" charset="0"/>
                <a:cs typeface="+mj-cs"/>
              </a:rPr>
              <a:t>nodig</a:t>
            </a:r>
            <a:r>
              <a:rPr lang="en-US" kern="1200" dirty="0">
                <a:solidFill>
                  <a:schemeClr val="tx1"/>
                </a:solidFill>
                <a:latin typeface="Outfit" pitchFamily="2" charset="0"/>
                <a:cs typeface="+mj-cs"/>
              </a:rPr>
              <a:t>?</a:t>
            </a:r>
            <a:endParaRPr lang="nl-NL" dirty="0">
              <a:latin typeface="Outfit" pitchFamily="2" charset="0"/>
            </a:endParaRP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584939C1-0E09-56B8-923C-52590ED6458E}"/>
              </a:ext>
            </a:extLst>
          </p:cNvPr>
          <p:cNvSpPr txBox="1"/>
          <p:nvPr/>
        </p:nvSpPr>
        <p:spPr>
          <a:xfrm>
            <a:off x="8305800" y="4904083"/>
            <a:ext cx="5068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000" b="1" dirty="0">
                <a:latin typeface="Outfit" pitchFamily="2" charset="0"/>
              </a:rPr>
              <a:t>DIA </a:t>
            </a:r>
            <a:fld id="{DC819D0D-5F73-4486-A31C-F9E6FFF7E139}" type="slidenum">
              <a:rPr lang="nl-NL" sz="1000" b="1" smtClean="0">
                <a:latin typeface="Outfit" pitchFamily="2" charset="0"/>
              </a:rPr>
              <a:t>5</a:t>
            </a:fld>
            <a:endParaRPr lang="nl-NL" sz="1000" b="1" dirty="0">
              <a:latin typeface="Outfit" pitchFamily="2" charset="0"/>
            </a:endParaRPr>
          </a:p>
        </p:txBody>
      </p:sp>
      <p:pic>
        <p:nvPicPr>
          <p:cNvPr id="4" name="Tijdelijke aanduiding voor inhoud 4">
            <a:extLst>
              <a:ext uri="{FF2B5EF4-FFF2-40B4-BE49-F238E27FC236}">
                <a16:creationId xmlns:a16="http://schemas.microsoft.com/office/drawing/2014/main" id="{3189A62B-39CF-0C77-BBC6-CD57D66055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7364" y="1184465"/>
            <a:ext cx="3962827" cy="2968295"/>
          </a:xfrm>
          <a:prstGeom prst="roundRect">
            <a:avLst>
              <a:gd name="adj" fmla="val 4116"/>
            </a:avLst>
          </a:prstGeom>
          <a:ln>
            <a:noFill/>
          </a:ln>
          <a:effectLst/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22701123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D29B0D4-64C4-7838-8130-2EAB90C4EC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>
            <a:extLst>
              <a:ext uri="{FF2B5EF4-FFF2-40B4-BE49-F238E27FC236}">
                <a16:creationId xmlns:a16="http://schemas.microsoft.com/office/drawing/2014/main" id="{86B727ED-4AFA-6664-2A23-87F55B5C38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5834" y="476420"/>
            <a:ext cx="7752366" cy="384721"/>
          </a:xfrm>
        </p:spPr>
        <p:txBody>
          <a:bodyPr/>
          <a:lstStyle/>
          <a:p>
            <a:r>
              <a:rPr lang="nl-NL" dirty="0"/>
              <a:t>Terugkijken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C6CC0E17-96A4-4EA5-AE43-6348629F6684}"/>
              </a:ext>
            </a:extLst>
          </p:cNvPr>
          <p:cNvSpPr txBox="1"/>
          <p:nvPr/>
        </p:nvSpPr>
        <p:spPr>
          <a:xfrm>
            <a:off x="8305800" y="4904083"/>
            <a:ext cx="5068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000" b="1" dirty="0">
                <a:latin typeface="Outfit" pitchFamily="2" charset="0"/>
              </a:rPr>
              <a:t>DIA </a:t>
            </a:r>
            <a:fld id="{DC819D0D-5F73-4486-A31C-F9E6FFF7E139}" type="slidenum">
              <a:rPr lang="nl-NL" sz="1000" b="1" smtClean="0">
                <a:latin typeface="Outfit" pitchFamily="2" charset="0"/>
              </a:rPr>
              <a:t>6</a:t>
            </a:fld>
            <a:endParaRPr lang="nl-NL" sz="1000" b="1" dirty="0">
              <a:latin typeface="Outfit" pitchFamily="2" charset="0"/>
            </a:endParaRPr>
          </a:p>
        </p:txBody>
      </p:sp>
      <p:pic>
        <p:nvPicPr>
          <p:cNvPr id="5" name="Tijdelijke aanduiding voor inhoud 3">
            <a:extLst>
              <a:ext uri="{FF2B5EF4-FFF2-40B4-BE49-F238E27FC236}">
                <a16:creationId xmlns:a16="http://schemas.microsoft.com/office/drawing/2014/main" id="{B477F803-880A-52CC-BB2C-A02E749516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834" y="1050926"/>
            <a:ext cx="5085366" cy="3384080"/>
          </a:xfrm>
          <a:prstGeom prst="roundRect">
            <a:avLst>
              <a:gd name="adj" fmla="val 4894"/>
            </a:avLst>
          </a:prstGeom>
          <a:ln>
            <a:noFill/>
          </a:ln>
          <a:effectLst/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1351354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821a352-5412-4269-90f7-17a58e0e577f" xsi:nil="true"/>
    <lcf76f155ced4ddcb4097134ff3c332f xmlns="6e5a83f1-a469-470f-b7d3-20fae965a139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D745B847AAE424BB93B91494D0EFC75" ma:contentTypeVersion="18" ma:contentTypeDescription="Een nieuw document maken." ma:contentTypeScope="" ma:versionID="41c84d1ec39d5ab80a15ba2c247dcb00">
  <xsd:schema xmlns:xsd="http://www.w3.org/2001/XMLSchema" xmlns:xs="http://www.w3.org/2001/XMLSchema" xmlns:p="http://schemas.microsoft.com/office/2006/metadata/properties" xmlns:ns2="6e5a83f1-a469-470f-b7d3-20fae965a139" xmlns:ns3="8a5d753a-6ff4-408a-b2ce-afab7956ecec" xmlns:ns4="1821a352-5412-4269-90f7-17a58e0e577f" targetNamespace="http://schemas.microsoft.com/office/2006/metadata/properties" ma:root="true" ma:fieldsID="ebbd2bb42c276342281f96dd771642a3" ns2:_="" ns3:_="" ns4:_="">
    <xsd:import namespace="6e5a83f1-a469-470f-b7d3-20fae965a139"/>
    <xsd:import namespace="8a5d753a-6ff4-408a-b2ce-afab7956ecec"/>
    <xsd:import namespace="1821a352-5412-4269-90f7-17a58e0e577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4:TaxCatchAll" minOccurs="0"/>
                <xsd:element ref="ns2:MediaServiceOCR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e5a83f1-a469-470f-b7d3-20fae965a13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Afbeeldingtags" ma:readOnly="false" ma:fieldId="{5cf76f15-5ced-4ddc-b409-7134ff3c332f}" ma:taxonomyMulti="true" ma:sspId="02190253-6c8b-41ca-a2d0-e0c509263a9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5d753a-6ff4-408a-b2ce-afab7956ecec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21a352-5412-4269-90f7-17a58e0e577f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376f8214-e299-446b-ae7a-569f1d970790}" ma:internalName="TaxCatchAll" ma:showField="CatchAllData" ma:web="1821a352-5412-4269-90f7-17a58e0e577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AC41CBC-111A-4D59-AE41-AD7037B27BA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986498A-45C2-41E6-8DD2-65655A0D6DBF}">
  <ds:schemaRefs>
    <ds:schemaRef ds:uri="http://purl.org/dc/dcmitype/"/>
    <ds:schemaRef ds:uri="6e5a83f1-a469-470f-b7d3-20fae965a139"/>
    <ds:schemaRef ds:uri="http://schemas.microsoft.com/office/2006/metadata/properties"/>
    <ds:schemaRef ds:uri="http://purl.org/dc/terms/"/>
    <ds:schemaRef ds:uri="8a5d753a-6ff4-408a-b2ce-afab7956ecec"/>
    <ds:schemaRef ds:uri="http://schemas.microsoft.com/office/2006/documentManagement/types"/>
    <ds:schemaRef ds:uri="1821a352-5412-4269-90f7-17a58e0e577f"/>
    <ds:schemaRef ds:uri="http://purl.org/dc/elements/1.1/"/>
    <ds:schemaRef ds:uri="http://www.w3.org/XML/1998/namespace"/>
    <ds:schemaRef ds:uri="http://schemas.microsoft.com/office/infopath/2007/PartnerControls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D1BA9183-2494-4BD9-95C9-74F096E47A1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e5a83f1-a469-470f-b7d3-20fae965a139"/>
    <ds:schemaRef ds:uri="8a5d753a-6ff4-408a-b2ce-afab7956ecec"/>
    <ds:schemaRef ds:uri="1821a352-5412-4269-90f7-17a58e0e577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3b042757-2de9-4b78-8dd6-b87b2ccf15de}" enabled="0" method="" siteId="{3b042757-2de9-4b78-8dd6-b87b2ccf15de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109</TotalTime>
  <Words>146</Words>
  <Application>Microsoft Office PowerPoint</Application>
  <PresentationFormat>Aangepast</PresentationFormat>
  <Paragraphs>26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2" baseType="lpstr">
      <vt:lpstr>Aptos</vt:lpstr>
      <vt:lpstr>Arial</vt:lpstr>
      <vt:lpstr>Calibri</vt:lpstr>
      <vt:lpstr>Outfit</vt:lpstr>
      <vt:lpstr>Outfit Black</vt:lpstr>
      <vt:lpstr>Office Theme</vt:lpstr>
      <vt:lpstr>Maatjestraining  Verdiepende module: Grenzen</vt:lpstr>
      <vt:lpstr>Programma</vt:lpstr>
      <vt:lpstr>PowerPoint-presentatie</vt:lpstr>
      <vt:lpstr>Oefenen met grenzen aangeven</vt:lpstr>
      <vt:lpstr>Hulp nodig?</vt:lpstr>
      <vt:lpstr>Terugkijken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Hier staat een heading over twee regels</dc:title>
  <dc:creator>Mirella Zwanenburg</dc:creator>
  <cp:lastModifiedBy>Mirella Zwanenburg</cp:lastModifiedBy>
  <cp:revision>2</cp:revision>
  <dcterms:created xsi:type="dcterms:W3CDTF">2025-03-24T15:55:06Z</dcterms:created>
  <dcterms:modified xsi:type="dcterms:W3CDTF">2025-11-06T10:40:12Z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2025-03-24T00:00:00Z</vt:filetime>
  </property>
  <property fmtid="{D5CDD505-2E9C-101B-9397-08002B2CF9AE}" pid="3" name="Creator">
    <vt:lpwstr>Adobe InDesign 20.0 (Macintosh)</vt:lpwstr>
  </property>
  <property fmtid="{D5CDD505-2E9C-101B-9397-08002B2CF9AE}" pid="4" name="LastSaved">
    <vt:filetime>2025-03-24T00:00:00Z</vt:filetime>
  </property>
  <property fmtid="{D5CDD505-2E9C-101B-9397-08002B2CF9AE}" pid="5" name="Producer">
    <vt:lpwstr>Adobe PDF Library 17.0</vt:lpwstr>
  </property>
  <property fmtid="{D5CDD505-2E9C-101B-9397-08002B2CF9AE}" pid="6" name="ContentTypeId">
    <vt:lpwstr>0x010100ED745B847AAE424BB93B91494D0EFC75</vt:lpwstr>
  </property>
  <property fmtid="{D5CDD505-2E9C-101B-9397-08002B2CF9AE}" pid="7" name="MediaServiceImageTags">
    <vt:lpwstr/>
  </property>
</Properties>
</file>