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9"/>
  </p:notesMasterIdLst>
  <p:sldIdLst>
    <p:sldId id="258" r:id="rId2"/>
    <p:sldId id="263" r:id="rId3"/>
    <p:sldId id="264" r:id="rId4"/>
    <p:sldId id="265" r:id="rId5"/>
    <p:sldId id="267" r:id="rId6"/>
    <p:sldId id="268" r:id="rId7"/>
    <p:sldId id="279" r:id="rId8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EC606-B55D-4414-92CD-28A2DDEFC9E2}" v="4" dt="2025-04-01T08:32:48.0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67" d="100"/>
          <a:sy n="167" d="100"/>
        </p:scale>
        <p:origin x="696" y="8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FE4B6-1251-45A0-A26A-2513D0F78670}" type="datetimeFigureOut">
              <a:rPr lang="nl-NL" smtClean="0"/>
              <a:t>6-11-2025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97DC5-3590-418C-B779-AB309E1253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603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558800"/>
          </a:xfrm>
        </p:spPr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752366" cy="3398901"/>
          </a:xfrm>
        </p:spPr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5834" y="476420"/>
            <a:ext cx="582803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Outfit"/>
                <a:cs typeface="Outfi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4465"/>
            <a:ext cx="822960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3634" y="403573"/>
            <a:ext cx="7726966" cy="14132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nl-NL" sz="2000" b="0" dirty="0"/>
              <a:t>Maatjestraining</a:t>
            </a:r>
            <a:r>
              <a:rPr lang="nl-NL" sz="3500" dirty="0"/>
              <a:t> </a:t>
            </a:r>
            <a:br>
              <a:rPr lang="nl-NL" sz="3500" dirty="0"/>
            </a:br>
            <a:r>
              <a:rPr lang="nl-NL" sz="2800" dirty="0"/>
              <a:t>Verdiepende module:</a:t>
            </a:r>
            <a:br>
              <a:rPr lang="nl-NL" sz="2800" dirty="0"/>
            </a:br>
            <a:r>
              <a:rPr lang="nl-NL" sz="2800" dirty="0"/>
              <a:t>Oefenen met iets uitleggen</a:t>
            </a:r>
            <a:endParaRPr lang="nl-NL" sz="3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7D353-4F02-09E8-020A-1AA4742146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961A70C-12D8-7E06-B1F2-18A48BAEC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1384995"/>
          </a:xfrm>
        </p:spPr>
        <p:txBody>
          <a:bodyPr/>
          <a:lstStyle/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leer jij?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Hoe kun je iets uitleggen: leervraag in stappen verdelen</a:t>
            </a:r>
            <a:br>
              <a:rPr lang="nl-NL" dirty="0"/>
            </a:br>
            <a:endParaRPr lang="nl-NL" dirty="0"/>
          </a:p>
          <a:p>
            <a:pPr marL="285750" indent="-285750">
              <a:buClr>
                <a:srgbClr val="7DBC4A"/>
              </a:buClr>
              <a:buFont typeface="Outfit Black" pitchFamily="2" charset="0"/>
              <a:buChar char="−"/>
            </a:pPr>
            <a:r>
              <a:rPr lang="nl-NL" dirty="0"/>
              <a:t>Oefenen met uitleg geven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2754DAF2-28CE-CC91-271F-105FFCC17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66CEFD0-F98A-0FA5-D138-EDF6F6FD41B1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2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796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472CE3-B224-AE95-CC4A-807B3B69C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FBA4F46-BEA8-EC56-3D20-FC1B6073D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en-US"/>
              <a:t>Iets nieuws leren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309B37E-32E6-71FE-14A4-308FF505F87F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3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F950511-D481-EC30-BFEC-0F8787D8C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78" y="992618"/>
            <a:ext cx="2133600" cy="21336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6F632BE-7D24-E887-6FA6-92151C592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750" y="1127125"/>
            <a:ext cx="1042431" cy="18614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33782B-7191-CA23-C6AB-6C4491D5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43269"/>
            <a:ext cx="1669132" cy="1348659"/>
          </a:xfrm>
          <a:prstGeom prst="roundRect">
            <a:avLst>
              <a:gd name="adj" fmla="val 7343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85B06DF-95E9-3755-20AC-F817A458DF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9665" r="20219"/>
          <a:stretch/>
        </p:blipFill>
        <p:spPr>
          <a:xfrm>
            <a:off x="726005" y="3245442"/>
            <a:ext cx="1447800" cy="1348659"/>
          </a:xfrm>
          <a:prstGeom prst="rect">
            <a:avLst/>
          </a:prstGeom>
        </p:spPr>
      </p:pic>
      <p:pic>
        <p:nvPicPr>
          <p:cNvPr id="14" name="Tijdelijke aanduiding voor inhoud 3">
            <a:extLst>
              <a:ext uri="{FF2B5EF4-FFF2-40B4-BE49-F238E27FC236}">
                <a16:creationId xmlns:a16="http://schemas.microsoft.com/office/drawing/2014/main" id="{4735F6A7-D11F-4402-708A-FB893A2A5F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4129" y="1430742"/>
            <a:ext cx="1828800" cy="1557867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00B6089D-7827-7958-89EF-D7F812316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34129" y="3241938"/>
            <a:ext cx="2028671" cy="134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9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8E28F-A4BA-F4BF-0974-3D9FE9D10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60E83286-E68C-F301-34D3-AA27A978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Vouw een vliegtuigje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2ACF4484-4763-2033-90C9-4F5AFAB36B27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4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96C9513-F644-B686-B313-9F8C70673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27125"/>
            <a:ext cx="3580279" cy="3580279"/>
          </a:xfrm>
          <a:prstGeom prst="rect">
            <a:avLst/>
          </a:prstGeom>
        </p:spPr>
      </p:pic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018F889D-C20E-3BEC-F2C3-18C4F9EF4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8362" y="66878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1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2FAE3-BF5F-2B5A-0AD5-EA8646B94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3FD6671-E685-C315-EAE0-0A186775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5834" y="1184465"/>
            <a:ext cx="7980966" cy="1938992"/>
          </a:xfrm>
        </p:spPr>
        <p:txBody>
          <a:bodyPr/>
          <a:lstStyle/>
          <a:p>
            <a:r>
              <a:rPr lang="nl-NL" b="1" dirty="0">
                <a:solidFill>
                  <a:srgbClr val="E40D78"/>
                </a:solidFill>
                <a:latin typeface="Outfit" pitchFamily="2" charset="0"/>
              </a:rPr>
              <a:t>1.    </a:t>
            </a:r>
            <a:r>
              <a:rPr lang="nl-NL" dirty="0"/>
              <a:t>Doen</a:t>
            </a:r>
          </a:p>
          <a:p>
            <a:pPr marL="514350" indent="-514350">
              <a:buAutoNum type="arabicPeriod"/>
            </a:pPr>
            <a:endParaRPr lang="nl-NL" dirty="0"/>
          </a:p>
          <a:p>
            <a:r>
              <a:rPr lang="nl-NL" b="1" dirty="0">
                <a:solidFill>
                  <a:srgbClr val="E40D78"/>
                </a:solidFill>
                <a:latin typeface="Outfit" pitchFamily="2" charset="0"/>
              </a:rPr>
              <a:t>2.   </a:t>
            </a:r>
            <a:r>
              <a:rPr lang="nl-NL" dirty="0"/>
              <a:t>Kijken, luisteren, proberen</a:t>
            </a:r>
          </a:p>
          <a:p>
            <a:endParaRPr lang="nl-NL" dirty="0"/>
          </a:p>
          <a:p>
            <a:r>
              <a:rPr lang="nl-NL" b="1" dirty="0">
                <a:solidFill>
                  <a:srgbClr val="E40D78"/>
                </a:solidFill>
                <a:latin typeface="Outfit" pitchFamily="2" charset="0"/>
              </a:rPr>
              <a:t>3.   </a:t>
            </a:r>
            <a:r>
              <a:rPr lang="nl-NL" dirty="0"/>
              <a:t>Eerst nadenken, zeker weten, dan doen</a:t>
            </a:r>
          </a:p>
          <a:p>
            <a:pPr marL="514350" indent="-514350">
              <a:buAutoNum type="arabicPeriod"/>
            </a:pPr>
            <a:endParaRPr lang="nl-NL" dirty="0"/>
          </a:p>
          <a:p>
            <a:r>
              <a:rPr lang="nl-NL" b="1" dirty="0">
                <a:solidFill>
                  <a:srgbClr val="E40D78"/>
                </a:solidFill>
                <a:latin typeface="Outfit" pitchFamily="2" charset="0"/>
              </a:rPr>
              <a:t>4.   </a:t>
            </a:r>
            <a:r>
              <a:rPr lang="nl-NL" dirty="0"/>
              <a:t>Eerst leren, studeren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110E8779-4E25-BF34-BDC7-B5F9C0B2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Hoe leer jij?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E19CB89-7B5B-F50E-AE39-0C0FEFDA0E9C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5</a:t>
            </a:fld>
            <a:endParaRPr lang="nl-NL" sz="1000" b="1" dirty="0">
              <a:latin typeface="Outfi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35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3DE5E9-FDDB-681E-325C-1ABF5FA00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CE7DBC27-93F2-DD61-2E84-2F9CA0CDB2D0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6</a:t>
            </a:fld>
            <a:endParaRPr lang="nl-NL" sz="1000" b="1" dirty="0">
              <a:latin typeface="Outfit" pitchFamily="2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FB7EA24-8FE8-21E1-221E-70EDE3D8D8B4}"/>
              </a:ext>
            </a:extLst>
          </p:cNvPr>
          <p:cNvSpPr txBox="1"/>
          <p:nvPr/>
        </p:nvSpPr>
        <p:spPr>
          <a:xfrm>
            <a:off x="8305800" y="46754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6</a:t>
            </a:fld>
            <a:endParaRPr lang="nl-NL" sz="1000" b="1" dirty="0">
              <a:latin typeface="Outfit" pitchFamily="2" charset="0"/>
            </a:endParaRPr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E2AA4189-A55E-91E3-891E-190864319ED4}"/>
              </a:ext>
            </a:extLst>
          </p:cNvPr>
          <p:cNvSpPr/>
          <p:nvPr/>
        </p:nvSpPr>
        <p:spPr>
          <a:xfrm>
            <a:off x="2086528" y="1050925"/>
            <a:ext cx="1342471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Gaan!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FCC3B630-3462-5CC9-3454-6EF0E814EF15}"/>
              </a:ext>
            </a:extLst>
          </p:cNvPr>
          <p:cNvSpPr/>
          <p:nvPr/>
        </p:nvSpPr>
        <p:spPr>
          <a:xfrm>
            <a:off x="990600" y="2041524"/>
            <a:ext cx="1752600" cy="758747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Informatie lezen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en begrijpen</a:t>
            </a: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1A834EC0-3141-9648-E5BF-8A1D52FA79D2}"/>
              </a:ext>
            </a:extLst>
          </p:cNvPr>
          <p:cNvSpPr/>
          <p:nvPr/>
        </p:nvSpPr>
        <p:spPr>
          <a:xfrm>
            <a:off x="1523999" y="3259098"/>
            <a:ext cx="1508873" cy="611227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Route kiezen</a:t>
            </a:r>
          </a:p>
        </p:txBody>
      </p:sp>
      <p:sp>
        <p:nvSpPr>
          <p:cNvPr id="13" name="Rechthoek: afgeronde hoeken 12">
            <a:extLst>
              <a:ext uri="{FF2B5EF4-FFF2-40B4-BE49-F238E27FC236}">
                <a16:creationId xmlns:a16="http://schemas.microsoft.com/office/drawing/2014/main" id="{FD96B0BF-DD26-47C0-1596-6461663A9D0F}"/>
              </a:ext>
            </a:extLst>
          </p:cNvPr>
          <p:cNvSpPr/>
          <p:nvPr/>
        </p:nvSpPr>
        <p:spPr>
          <a:xfrm>
            <a:off x="3733800" y="3719552"/>
            <a:ext cx="20955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Kiezen hoe je wilt reizen</a:t>
            </a:r>
          </a:p>
        </p:txBody>
      </p:sp>
      <p:sp>
        <p:nvSpPr>
          <p:cNvPr id="14" name="Rechthoek: afgeronde hoeken 13">
            <a:extLst>
              <a:ext uri="{FF2B5EF4-FFF2-40B4-BE49-F238E27FC236}">
                <a16:creationId xmlns:a16="http://schemas.microsoft.com/office/drawing/2014/main" id="{EAC0FDB2-7ACF-9A5D-59DD-2DFDD163A896}"/>
              </a:ext>
            </a:extLst>
          </p:cNvPr>
          <p:cNvSpPr/>
          <p:nvPr/>
        </p:nvSpPr>
        <p:spPr>
          <a:xfrm>
            <a:off x="5783919" y="2879725"/>
            <a:ext cx="1683682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Invullen waar je </a:t>
            </a:r>
          </a:p>
          <a:p>
            <a:pPr algn="ctr"/>
            <a:r>
              <a:rPr lang="nl-NL" sz="1400" dirty="0">
                <a:solidFill>
                  <a:schemeClr val="tx1"/>
                </a:solidFill>
              </a:rPr>
              <a:t>vandaan komt</a:t>
            </a: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7187DDD3-A215-61D3-018D-7740BC2596F4}"/>
              </a:ext>
            </a:extLst>
          </p:cNvPr>
          <p:cNvSpPr/>
          <p:nvPr/>
        </p:nvSpPr>
        <p:spPr>
          <a:xfrm>
            <a:off x="5867400" y="1736725"/>
            <a:ext cx="1752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Invullen waar je naartoe wilt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0DF25D76-0158-EFA8-C79D-840804410E9A}"/>
              </a:ext>
            </a:extLst>
          </p:cNvPr>
          <p:cNvSpPr/>
          <p:nvPr/>
        </p:nvSpPr>
        <p:spPr>
          <a:xfrm>
            <a:off x="3878356" y="892735"/>
            <a:ext cx="1752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E40D7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Google </a:t>
            </a:r>
            <a:r>
              <a:rPr lang="nl-NL" sz="1400" dirty="0" err="1">
                <a:solidFill>
                  <a:schemeClr val="tx1"/>
                </a:solidFill>
              </a:rPr>
              <a:t>Maps</a:t>
            </a:r>
            <a:r>
              <a:rPr lang="nl-NL" sz="1400" dirty="0">
                <a:solidFill>
                  <a:schemeClr val="tx1"/>
                </a:solidFill>
              </a:rPr>
              <a:t> openen</a:t>
            </a: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814F4B10-97F1-1CAC-BA0A-F3E3D1CBF089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3428999" y="1355725"/>
            <a:ext cx="685801" cy="911147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2DA90EFE-2A7B-0BB3-5F90-806CE5FAE1AD}"/>
              </a:ext>
            </a:extLst>
          </p:cNvPr>
          <p:cNvCxnSpPr>
            <a:cxnSpLocks/>
            <a:endCxn id="26" idx="1"/>
          </p:cNvCxnSpPr>
          <p:nvPr/>
        </p:nvCxnSpPr>
        <p:spPr>
          <a:xfrm>
            <a:off x="2805392" y="2454025"/>
            <a:ext cx="613520" cy="112935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08A3A9CD-5983-D228-7468-8EB33C27D3B9}"/>
              </a:ext>
            </a:extLst>
          </p:cNvPr>
          <p:cNvCxnSpPr>
            <a:cxnSpLocks/>
            <a:stCxn id="17" idx="2"/>
            <a:endCxn id="26" idx="0"/>
          </p:cNvCxnSpPr>
          <p:nvPr/>
        </p:nvCxnSpPr>
        <p:spPr>
          <a:xfrm flipH="1">
            <a:off x="4314544" y="1502335"/>
            <a:ext cx="440112" cy="567243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A3A244FB-C0FD-5561-3529-6FFB09AA0CD8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4754656" y="2041525"/>
            <a:ext cx="1112744" cy="457200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276D7D98-EF7F-0083-BA73-66F969A77CB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602256" y="2691855"/>
            <a:ext cx="1181663" cy="492670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7DD3BD20-7859-61E6-C36F-3B0F3B35A44A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4314544" y="3064341"/>
            <a:ext cx="240086" cy="687427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66265A0A-C4B3-D202-832F-F558F552761E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2278436" y="2691855"/>
            <a:ext cx="1607766" cy="567243"/>
          </a:xfrm>
          <a:prstGeom prst="line">
            <a:avLst/>
          </a:prstGeom>
          <a:ln w="19050">
            <a:solidFill>
              <a:srgbClr val="E40D7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hoek: afgeronde hoeken 25">
            <a:extLst>
              <a:ext uri="{FF2B5EF4-FFF2-40B4-BE49-F238E27FC236}">
                <a16:creationId xmlns:a16="http://schemas.microsoft.com/office/drawing/2014/main" id="{85FC12D4-A21B-7E13-DD2F-62CB64FACECC}"/>
              </a:ext>
            </a:extLst>
          </p:cNvPr>
          <p:cNvSpPr/>
          <p:nvPr/>
        </p:nvSpPr>
        <p:spPr>
          <a:xfrm>
            <a:off x="3418912" y="2069578"/>
            <a:ext cx="1791264" cy="994763"/>
          </a:xfrm>
          <a:prstGeom prst="roundRect">
            <a:avLst/>
          </a:prstGeom>
          <a:solidFill>
            <a:srgbClr val="E40D7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/>
              <a:t>Route plannen Google </a:t>
            </a:r>
            <a:r>
              <a:rPr lang="nl-NL" b="1" dirty="0" err="1"/>
              <a:t>Maps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43274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29B0D4-64C4-7838-8130-2EAB90C4E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6B727ED-4AFA-6664-2A23-87F55B5C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34" y="476420"/>
            <a:ext cx="7752366" cy="384721"/>
          </a:xfrm>
        </p:spPr>
        <p:txBody>
          <a:bodyPr/>
          <a:lstStyle/>
          <a:p>
            <a:r>
              <a:rPr lang="nl-NL" dirty="0"/>
              <a:t>Terugkijken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6CC0E17-96A4-4EA5-AE43-6348629F6684}"/>
              </a:ext>
            </a:extLst>
          </p:cNvPr>
          <p:cNvSpPr txBox="1"/>
          <p:nvPr/>
        </p:nvSpPr>
        <p:spPr>
          <a:xfrm>
            <a:off x="8305800" y="4904083"/>
            <a:ext cx="5068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b="1" dirty="0">
                <a:latin typeface="Outfit" pitchFamily="2" charset="0"/>
              </a:rPr>
              <a:t>DIA </a:t>
            </a:r>
            <a:fld id="{DC819D0D-5F73-4486-A31C-F9E6FFF7E139}" type="slidenum">
              <a:rPr lang="nl-NL" sz="1000" b="1" smtClean="0">
                <a:latin typeface="Outfit" pitchFamily="2" charset="0"/>
              </a:rPr>
              <a:t>7</a:t>
            </a:fld>
            <a:endParaRPr lang="nl-NL" sz="1000" b="1" dirty="0">
              <a:latin typeface="Outfit" pitchFamily="2" charset="0"/>
            </a:endParaRPr>
          </a:p>
        </p:txBody>
      </p:sp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57A4004E-49F9-0437-5804-E429340CB7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34" y="1050926"/>
            <a:ext cx="5085366" cy="3384080"/>
          </a:xfrm>
          <a:prstGeom prst="roundRect">
            <a:avLst>
              <a:gd name="adj" fmla="val 4894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5135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112</Words>
  <Application>Microsoft Office PowerPoint</Application>
  <PresentationFormat>Aangepast</PresentationFormat>
  <Paragraphs>33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Aptos</vt:lpstr>
      <vt:lpstr>Calibri</vt:lpstr>
      <vt:lpstr>Outfit</vt:lpstr>
      <vt:lpstr>Outfit Black</vt:lpstr>
      <vt:lpstr>Office Theme</vt:lpstr>
      <vt:lpstr>Maatjestraining  Verdiepende module: Oefenen met iets uitleggen</vt:lpstr>
      <vt:lpstr>Programma</vt:lpstr>
      <vt:lpstr>Iets nieuws leren</vt:lpstr>
      <vt:lpstr>Vouw een vliegtuigje</vt:lpstr>
      <vt:lpstr>Hoe leer jij?</vt:lpstr>
      <vt:lpstr>PowerPoint-presentatie</vt:lpstr>
      <vt:lpstr>Terugkijken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staat een heading over twee regels</dc:title>
  <dc:creator>Mirella Zwanenburg</dc:creator>
  <cp:lastModifiedBy>Mirella Zwanenburg</cp:lastModifiedBy>
  <cp:revision>2</cp:revision>
  <dcterms:created xsi:type="dcterms:W3CDTF">2025-03-24T15:55:06Z</dcterms:created>
  <dcterms:modified xsi:type="dcterms:W3CDTF">2025-11-06T10:29:53Z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2025-03-24T00:00:00Z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2025-03-24T00:00:00Z</vt:filetime>
  </property>
  <property fmtid="{D5CDD505-2E9C-101B-9397-08002B2CF9AE}" pid="5" name="Producer">
    <vt:lpwstr>Adobe PDF Library 17.0</vt:lpwstr>
  </property>
</Properties>
</file>