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82" r:id="rId2"/>
    <p:sldId id="283" r:id="rId3"/>
    <p:sldId id="277" r:id="rId4"/>
    <p:sldId id="267" r:id="rId5"/>
    <p:sldId id="305"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01" r:id="rId19"/>
    <p:sldId id="303" r:id="rId20"/>
    <p:sldId id="302" r:id="rId21"/>
    <p:sldId id="304" r:id="rId22"/>
    <p:sldId id="318" r:id="rId23"/>
    <p:sldId id="319" r:id="rId24"/>
    <p:sldId id="320" r:id="rId25"/>
    <p:sldId id="321" r:id="rId26"/>
    <p:sldId id="322" r:id="rId27"/>
    <p:sldId id="323" r:id="rId28"/>
    <p:sldId id="324" r:id="rId29"/>
    <p:sldId id="325" r:id="rId30"/>
    <p:sldId id="300" r:id="rId31"/>
    <p:sldId id="298" r:id="rId3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2CCAFEDE-6C09-4CAB-89B0-8F835AF29848}">
          <p14:sldIdLst>
            <p14:sldId id="282"/>
            <p14:sldId id="283"/>
            <p14:sldId id="277"/>
            <p14:sldId id="267"/>
          </p14:sldIdLst>
        </p14:section>
        <p14:section name="Presentatie Ieder(in)" id="{BC4DE24A-3279-4C73-BDA5-3DE3D7F709C3}">
          <p14:sldIdLst>
            <p14:sldId id="305"/>
            <p14:sldId id="306"/>
            <p14:sldId id="307"/>
            <p14:sldId id="308"/>
            <p14:sldId id="309"/>
            <p14:sldId id="310"/>
            <p14:sldId id="311"/>
            <p14:sldId id="312"/>
            <p14:sldId id="313"/>
            <p14:sldId id="314"/>
            <p14:sldId id="315"/>
            <p14:sldId id="316"/>
            <p14:sldId id="317"/>
          </p14:sldIdLst>
        </p14:section>
        <p14:section name="Vervolg" id="{EED4965C-98A3-46FF-81A1-87ACD34248D2}">
          <p14:sldIdLst>
            <p14:sldId id="301"/>
            <p14:sldId id="303"/>
            <p14:sldId id="302"/>
            <p14:sldId id="304"/>
            <p14:sldId id="318"/>
            <p14:sldId id="319"/>
            <p14:sldId id="320"/>
            <p14:sldId id="321"/>
            <p14:sldId id="322"/>
            <p14:sldId id="323"/>
            <p14:sldId id="324"/>
            <p14:sldId id="325"/>
            <p14:sldId id="300"/>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B949"/>
    <a:srgbClr val="E72480"/>
    <a:srgbClr val="00A3DC"/>
    <a:srgbClr val="E6AF00"/>
    <a:srgbClr val="78C141"/>
    <a:srgbClr val="EAF0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FA0AC3-BEE4-4B05-BACD-BF3E16666D3F}" type="datetimeFigureOut">
              <a:rPr lang="nl-NL" smtClean="0"/>
              <a:t>5-10-2026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C88536-59B5-40B5-81BD-662805E24C11}" type="slidenum">
              <a:rPr lang="nl-NL" smtClean="0"/>
              <a:t>‹nr.›</a:t>
            </a:fld>
            <a:endParaRPr lang="nl-NL"/>
          </a:p>
        </p:txBody>
      </p:sp>
    </p:spTree>
    <p:extLst>
      <p:ext uri="{BB962C8B-B14F-4D97-AF65-F5344CB8AC3E}">
        <p14:creationId xmlns:p14="http://schemas.microsoft.com/office/powerpoint/2010/main" val="1928993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hubcreations.nl/behoeftescan-caop"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DC88536-59B5-40B5-81BD-662805E24C11}" type="slidenum">
              <a:rPr lang="nl-NL" smtClean="0"/>
              <a:t>2</a:t>
            </a:fld>
            <a:endParaRPr lang="nl-NL"/>
          </a:p>
        </p:txBody>
      </p:sp>
    </p:spTree>
    <p:extLst>
      <p:ext uri="{BB962C8B-B14F-4D97-AF65-F5344CB8AC3E}">
        <p14:creationId xmlns:p14="http://schemas.microsoft.com/office/powerpoint/2010/main" val="1232730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DC88536-59B5-40B5-81BD-662805E24C11}" type="slidenum">
              <a:rPr lang="nl-NL" smtClean="0"/>
              <a:t>19</a:t>
            </a:fld>
            <a:endParaRPr lang="nl-NL"/>
          </a:p>
        </p:txBody>
      </p:sp>
    </p:spTree>
    <p:extLst>
      <p:ext uri="{BB962C8B-B14F-4D97-AF65-F5344CB8AC3E}">
        <p14:creationId xmlns:p14="http://schemas.microsoft.com/office/powerpoint/2010/main" val="3832323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DC88536-59B5-40B5-81BD-662805E24C11}" type="slidenum">
              <a:rPr lang="nl-NL" smtClean="0"/>
              <a:t>21</a:t>
            </a:fld>
            <a:endParaRPr lang="nl-NL"/>
          </a:p>
        </p:txBody>
      </p:sp>
    </p:spTree>
    <p:extLst>
      <p:ext uri="{BB962C8B-B14F-4D97-AF65-F5344CB8AC3E}">
        <p14:creationId xmlns:p14="http://schemas.microsoft.com/office/powerpoint/2010/main" val="2791524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txBox="1">
            <a:spLocks noGrp="1"/>
          </p:cNvSpPr>
          <p:nvPr>
            <p:ph type="body" idx="1"/>
          </p:nvPr>
        </p:nvSpPr>
        <p:spPr>
          <a:xfrm>
            <a:off x="680879" y="4721940"/>
            <a:ext cx="5447030" cy="4473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 name="Google Shape;75;p2:notes"/>
          <p:cNvSpPr>
            <a:spLocks noGrp="1" noRot="1" noChangeAspect="1"/>
          </p:cNvSpPr>
          <p:nvPr>
            <p:ph type="sldImg" idx="2"/>
          </p:nvPr>
        </p:nvSpPr>
        <p:spPr>
          <a:xfrm>
            <a:off x="92075" y="746125"/>
            <a:ext cx="6624638"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3041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3:notes"/>
          <p:cNvSpPr txBox="1">
            <a:spLocks noGrp="1"/>
          </p:cNvSpPr>
          <p:nvPr>
            <p:ph type="body" idx="1"/>
          </p:nvPr>
        </p:nvSpPr>
        <p:spPr>
          <a:xfrm>
            <a:off x="680879" y="4721940"/>
            <a:ext cx="5447030" cy="4473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p3:notes"/>
          <p:cNvSpPr>
            <a:spLocks noGrp="1" noRot="1" noChangeAspect="1"/>
          </p:cNvSpPr>
          <p:nvPr>
            <p:ph type="sldImg" idx="2"/>
          </p:nvPr>
        </p:nvSpPr>
        <p:spPr>
          <a:xfrm>
            <a:off x="92075" y="746125"/>
            <a:ext cx="6624638"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3446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notes"/>
          <p:cNvSpPr txBox="1">
            <a:spLocks noGrp="1"/>
          </p:cNvSpPr>
          <p:nvPr>
            <p:ph type="body" idx="1"/>
          </p:nvPr>
        </p:nvSpPr>
        <p:spPr>
          <a:xfrm>
            <a:off x="680879" y="4721940"/>
            <a:ext cx="5447030" cy="4473416"/>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a:solidFill>
                  <a:schemeClr val="dk1"/>
                </a:solidFill>
              </a:rPr>
              <a:t>Iedere tafel krijgt één vaste persona. Vertel dat deelnemers gedurende de hele workshop met deze werknemer blijven werken. De informatie wordt bewust in delen gegeven. Vraag deelnemers om nu nog niet op zoek te gaan naar oplossingen. Ze mogen eerst kijken wat er feitelijk op de kaart staat en welk eerste beeld bij hen ontstaat.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a:solidFill>
                  <a:schemeClr val="dk1"/>
                </a:solidFill>
              </a:rPr>
              <a:t>Leg kort de route uit: </a:t>
            </a:r>
            <a:r>
              <a:rPr lang="en-US" b="1">
                <a:solidFill>
                  <a:schemeClr val="dk1"/>
                </a:solidFill>
              </a:rPr>
              <a:t>Kijken – Begrijpen – Begeleiden – Ontwikkelen.</a:t>
            </a:r>
            <a:endParaRPr b="1">
              <a:solidFill>
                <a:schemeClr val="dk1"/>
              </a:solidFill>
            </a:endParaRPr>
          </a:p>
          <a:p>
            <a:pPr marL="0" lvl="0" indent="0" algn="l" rtl="0">
              <a:spcBef>
                <a:spcPts val="1200"/>
              </a:spcBef>
              <a:spcAft>
                <a:spcPts val="0"/>
              </a:spcAft>
              <a:buNone/>
            </a:pPr>
            <a:endParaRPr/>
          </a:p>
        </p:txBody>
      </p:sp>
      <p:sp>
        <p:nvSpPr>
          <p:cNvPr id="89" name="Google Shape;89;p4:notes"/>
          <p:cNvSpPr>
            <a:spLocks noGrp="1" noRot="1" noChangeAspect="1"/>
          </p:cNvSpPr>
          <p:nvPr>
            <p:ph type="sldImg" idx="2"/>
          </p:nvPr>
        </p:nvSpPr>
        <p:spPr>
          <a:xfrm>
            <a:off x="92075" y="746125"/>
            <a:ext cx="6624638"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7784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6:notes"/>
          <p:cNvSpPr txBox="1">
            <a:spLocks noGrp="1"/>
          </p:cNvSpPr>
          <p:nvPr>
            <p:ph type="body" idx="1"/>
          </p:nvPr>
        </p:nvSpPr>
        <p:spPr>
          <a:xfrm>
            <a:off x="680879" y="4721940"/>
            <a:ext cx="5447030" cy="4473416"/>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a:solidFill>
                  <a:schemeClr val="dk1"/>
                </a:solidFill>
              </a:rPr>
              <a:t>We maken snel een verhaal van gedrag. Iemand kan ongemotiveerd, lastig, onzeker of ongeïnteresseerd lijken, terwijl we nog weinig weten over wat er speelt.</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Laat de deelnemers eerst hun eerste beeld bespreken. Daarna speelt iedereen individueel de reflextool. Benadruk dat de uitkomst geen beoordeling is. De tool laat vooral zien wat iemand automatisch geneigd is te doen: sturen, oplossen, overnemen, onderzoeken of ruimte geven.</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Laat daarna Onthulling 1 openen.</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Vraag kort:</a:t>
            </a:r>
            <a:br>
              <a:rPr lang="en-US">
                <a:solidFill>
                  <a:schemeClr val="dk1"/>
                </a:solidFill>
              </a:rPr>
            </a:br>
            <a:r>
              <a:rPr lang="en-US">
                <a:solidFill>
                  <a:schemeClr val="dk1"/>
                </a:solidFill>
              </a:rPr>
              <a:t> </a:t>
            </a:r>
            <a:r>
              <a:rPr lang="en-US" b="1">
                <a:solidFill>
                  <a:schemeClr val="dk1"/>
                </a:solidFill>
              </a:rPr>
              <a:t>“Wat verandert deze informatie aan jullie eerste beeld?”</a:t>
            </a:r>
            <a:endParaRPr b="1">
              <a:solidFill>
                <a:schemeClr val="dk1"/>
              </a:solidFill>
            </a:endParaRPr>
          </a:p>
          <a:p>
            <a:pPr marL="0" lvl="0" indent="0" algn="l" rtl="0">
              <a:lnSpc>
                <a:spcPct val="115000"/>
              </a:lnSpc>
              <a:spcBef>
                <a:spcPts val="1200"/>
              </a:spcBef>
              <a:spcAft>
                <a:spcPts val="0"/>
              </a:spcAft>
              <a:buNone/>
            </a:pPr>
            <a:endParaRPr/>
          </a:p>
          <a:p>
            <a:pPr marL="0" lvl="0" indent="0" algn="l" rtl="0">
              <a:lnSpc>
                <a:spcPct val="107916"/>
              </a:lnSpc>
              <a:spcBef>
                <a:spcPts val="1200"/>
              </a:spcBef>
              <a:spcAft>
                <a:spcPts val="500"/>
              </a:spcAft>
              <a:buClr>
                <a:schemeClr val="dk1"/>
              </a:buClr>
              <a:buSzPts val="1100"/>
              <a:buFont typeface="Arial"/>
              <a:buNone/>
            </a:pPr>
            <a:endParaRPr/>
          </a:p>
        </p:txBody>
      </p:sp>
      <p:sp>
        <p:nvSpPr>
          <p:cNvPr id="97" name="Google Shape;97;p6:notes"/>
          <p:cNvSpPr>
            <a:spLocks noGrp="1" noRot="1" noChangeAspect="1"/>
          </p:cNvSpPr>
          <p:nvPr>
            <p:ph type="sldImg" idx="2"/>
          </p:nvPr>
        </p:nvSpPr>
        <p:spPr>
          <a:xfrm>
            <a:off x="92075" y="746125"/>
            <a:ext cx="6624638"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58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txBox="1">
            <a:spLocks noGrp="1"/>
          </p:cNvSpPr>
          <p:nvPr>
            <p:ph type="body" idx="1"/>
          </p:nvPr>
        </p:nvSpPr>
        <p:spPr>
          <a:xfrm>
            <a:off x="680879" y="4721940"/>
            <a:ext cx="5447030" cy="4473416"/>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a:solidFill>
                  <a:schemeClr val="dk1"/>
                </a:solidFill>
              </a:rPr>
              <a:t>De behoeftescan geeft informatie vanuit het perspectief van de werknemer. Iedere persona heeft een fictieve uitslag.</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Gebruik vervolgens het Eigen regiemodel. Licht de vijf onderdelen kort toe:</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b="1">
                <a:solidFill>
                  <a:schemeClr val="dk1"/>
                </a:solidFill>
              </a:rPr>
              <a:t>Weten:</a:t>
            </a:r>
            <a:r>
              <a:rPr lang="en-US">
                <a:solidFill>
                  <a:schemeClr val="dk1"/>
                </a:solidFill>
              </a:rPr>
              <a:t> weet iemand wat mogelijk is en wat hij nodig heeft?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Willen:</a:t>
            </a:r>
            <a:r>
              <a:rPr lang="en-US">
                <a:solidFill>
                  <a:schemeClr val="dk1"/>
                </a:solidFill>
              </a:rPr>
              <a:t> wat motiveert iemand en wat wil iemand zelf?</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Kunnen:</a:t>
            </a:r>
            <a:r>
              <a:rPr lang="en-US">
                <a:solidFill>
                  <a:schemeClr val="dk1"/>
                </a:solidFill>
              </a:rPr>
              <a:t> wat kan iemand en welke manier van leren past?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Durven:</a:t>
            </a:r>
            <a:r>
              <a:rPr lang="en-US">
                <a:solidFill>
                  <a:schemeClr val="dk1"/>
                </a:solidFill>
              </a:rPr>
              <a:t> wat helpt iemand om een volgende stap te zetten?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Mogen:</a:t>
            </a:r>
            <a:r>
              <a:rPr lang="en-US">
                <a:solidFill>
                  <a:schemeClr val="dk1"/>
                </a:solidFill>
              </a:rPr>
              <a:t> krijgt iemand daadwerkelijk tijd, ruimte en mogelijkheden?</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Laat deelnemers vooral zichtbaar maken welke informatie nog ontbreekt. Ze hoeven de werknemer niet zelf in te vullen.</a:t>
            </a:r>
            <a:endParaRPr>
              <a:solidFill>
                <a:schemeClr val="dk1"/>
              </a:solidFill>
            </a:endParaRPr>
          </a:p>
          <a:p>
            <a:pPr marL="0" lvl="0" indent="0" algn="l" rtl="0">
              <a:lnSpc>
                <a:spcPct val="107916"/>
              </a:lnSpc>
              <a:spcBef>
                <a:spcPts val="1200"/>
              </a:spcBef>
              <a:spcAft>
                <a:spcPts val="0"/>
              </a:spcAft>
              <a:buNone/>
            </a:pPr>
            <a:r>
              <a:rPr lang="en-US" sz="1050">
                <a:solidFill>
                  <a:schemeClr val="dk1"/>
                </a:solidFill>
                <a:latin typeface="Aptos"/>
                <a:ea typeface="Aptos"/>
                <a:cs typeface="Aptos"/>
                <a:sym typeface="Aptos"/>
              </a:rPr>
              <a:t>Tijdens de workshop ontvangt iedere groep de </a:t>
            </a:r>
            <a:r>
              <a:rPr lang="en-US" sz="1050" b="1">
                <a:solidFill>
                  <a:schemeClr val="dk1"/>
                </a:solidFill>
                <a:latin typeface="Aptos"/>
                <a:ea typeface="Aptos"/>
                <a:cs typeface="Aptos"/>
                <a:sym typeface="Aptos"/>
              </a:rPr>
              <a:t>fictieve uitslag van de behoeftescan van hun eigen persona</a:t>
            </a:r>
            <a:r>
              <a:rPr lang="en-US" sz="1050">
                <a:solidFill>
                  <a:schemeClr val="dk1"/>
                </a:solidFill>
                <a:latin typeface="Aptos"/>
                <a:ea typeface="Aptos"/>
                <a:cs typeface="Aptos"/>
                <a:sym typeface="Aptos"/>
              </a:rPr>
              <a:t>. De deelnemers analyseren deze uitslag met het Eigen regiemodel en bepalen per onderdeel wat zij al weten, wat zij nog van de werknemer zouden willen weten en wat dit vraagt van hun begeleiding. De uitkomst vormt de basis voor de ontwikkel- en begeleidingsaanpak die zij voor hun persona maken.</a:t>
            </a:r>
            <a:endParaRPr sz="1050">
              <a:solidFill>
                <a:schemeClr val="dk1"/>
              </a:solidFill>
              <a:latin typeface="Aptos"/>
              <a:ea typeface="Aptos"/>
              <a:cs typeface="Aptos"/>
              <a:sym typeface="Aptos"/>
            </a:endParaRPr>
          </a:p>
          <a:p>
            <a:pPr marL="0" lvl="0" indent="0" algn="l" rtl="0">
              <a:lnSpc>
                <a:spcPct val="107916"/>
              </a:lnSpc>
              <a:spcBef>
                <a:spcPts val="1200"/>
              </a:spcBef>
              <a:spcAft>
                <a:spcPts val="0"/>
              </a:spcAft>
              <a:buNone/>
            </a:pPr>
            <a:endParaRPr sz="1050">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b="1">
                <a:solidFill>
                  <a:schemeClr val="dk1"/>
                </a:solidFill>
                <a:latin typeface="Aptos"/>
                <a:ea typeface="Aptos"/>
                <a:cs typeface="Aptos"/>
                <a:sym typeface="Aptos"/>
              </a:rPr>
              <a:t>Behoeftescan persona’s</a:t>
            </a:r>
            <a:endParaRPr sz="1050" b="1">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a:solidFill>
                  <a:schemeClr val="dk1"/>
                </a:solidFill>
                <a:latin typeface="Aptos"/>
                <a:ea typeface="Aptos"/>
                <a:cs typeface="Aptos"/>
                <a:sym typeface="Aptos"/>
              </a:rPr>
              <a:t>Demobehoefte scan: </a:t>
            </a:r>
            <a:r>
              <a:rPr lang="en-US" sz="1050" u="sng">
                <a:solidFill>
                  <a:srgbClr val="1155CC"/>
                </a:solidFill>
                <a:latin typeface="Aptos"/>
                <a:ea typeface="Aptos"/>
                <a:cs typeface="Aptos"/>
                <a:sym typeface="Apto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https://www.hubcreations.nl/behoeftescan-caop</a:t>
            </a:r>
            <a:endParaRPr sz="1050">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b="1">
                <a:solidFill>
                  <a:schemeClr val="dk1"/>
                </a:solidFill>
                <a:latin typeface="Aptos"/>
                <a:ea typeface="Aptos"/>
                <a:cs typeface="Aptos"/>
                <a:sym typeface="Aptos"/>
              </a:rPr>
              <a:t>Fictieve uitslag</a:t>
            </a:r>
            <a:endParaRPr sz="1050" b="1">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a:solidFill>
                  <a:schemeClr val="dk1"/>
                </a:solidFill>
                <a:latin typeface="Aptos"/>
                <a:ea typeface="Aptos"/>
                <a:cs typeface="Aptos"/>
                <a:sym typeface="Aptos"/>
              </a:rPr>
              <a:t>Werken met fictieve uitslagen per persona. We doen net alsof deze persona de behoefte scan heeft ingevuld</a:t>
            </a:r>
            <a:endParaRPr sz="1050">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b="1">
                <a:solidFill>
                  <a:schemeClr val="dk1"/>
                </a:solidFill>
                <a:latin typeface="Aptos"/>
                <a:ea typeface="Aptos"/>
                <a:cs typeface="Aptos"/>
                <a:sym typeface="Aptos"/>
              </a:rPr>
              <a:t>Eigen regiemode</a:t>
            </a:r>
            <a:r>
              <a:rPr lang="en-US" sz="1050">
                <a:solidFill>
                  <a:schemeClr val="dk1"/>
                </a:solidFill>
                <a:latin typeface="Aptos"/>
                <a:ea typeface="Aptos"/>
                <a:cs typeface="Aptos"/>
                <a:sym typeface="Aptos"/>
              </a:rPr>
              <a:t>l</a:t>
            </a:r>
            <a:endParaRPr sz="1050">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a:solidFill>
                  <a:schemeClr val="dk1"/>
                </a:solidFill>
                <a:latin typeface="Aptos"/>
                <a:ea typeface="Aptos"/>
                <a:cs typeface="Aptos"/>
                <a:sym typeface="Aptos"/>
              </a:rPr>
              <a:t>Uitprinten SBCM visiedocument en op tafel leggen. </a:t>
            </a:r>
            <a:endParaRPr sz="1050">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b="1">
                <a:solidFill>
                  <a:schemeClr val="dk1"/>
                </a:solidFill>
                <a:latin typeface="Aptos"/>
                <a:ea typeface="Aptos"/>
                <a:cs typeface="Aptos"/>
                <a:sym typeface="Aptos"/>
              </a:rPr>
              <a:t>Gesprekshelper </a:t>
            </a:r>
            <a:endParaRPr sz="1050" b="1">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b="1">
                <a:solidFill>
                  <a:schemeClr val="dk1"/>
                </a:solidFill>
                <a:latin typeface="Aptos"/>
                <a:ea typeface="Aptos"/>
                <a:cs typeface="Aptos"/>
                <a:sym typeface="Aptos"/>
              </a:rPr>
              <a:t>IOP-gesprekskaart individueel</a:t>
            </a:r>
            <a:r>
              <a:rPr lang="en-US" sz="1050">
                <a:solidFill>
                  <a:schemeClr val="dk1"/>
                </a:solidFill>
                <a:latin typeface="Aptos"/>
                <a:ea typeface="Aptos"/>
                <a:cs typeface="Aptos"/>
                <a:sym typeface="Aptos"/>
              </a:rPr>
              <a:t> </a:t>
            </a:r>
            <a:endParaRPr sz="1050">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a:solidFill>
                  <a:schemeClr val="dk1"/>
                </a:solidFill>
                <a:latin typeface="Aptos"/>
                <a:ea typeface="Aptos"/>
                <a:cs typeface="Aptos"/>
                <a:sym typeface="Aptos"/>
              </a:rPr>
              <a:t>Voor het gesprek over Werkplezier, Gezondheid en Ontwikkeling en het vastleggen van afspraken.</a:t>
            </a:r>
            <a:endParaRPr sz="1050">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b="1">
                <a:solidFill>
                  <a:schemeClr val="dk1"/>
                </a:solidFill>
                <a:latin typeface="Aptos"/>
                <a:ea typeface="Aptos"/>
                <a:cs typeface="Aptos"/>
                <a:sym typeface="Aptos"/>
              </a:rPr>
              <a:t>Gespreksstarter- en doorvraagkaartjes</a:t>
            </a:r>
            <a:endParaRPr sz="1050">
              <a:solidFill>
                <a:schemeClr val="dk1"/>
              </a:solidFill>
              <a:latin typeface="Aptos"/>
              <a:ea typeface="Aptos"/>
              <a:cs typeface="Aptos"/>
              <a:sym typeface="Aptos"/>
            </a:endParaRPr>
          </a:p>
          <a:p>
            <a:pPr marL="0" lvl="0" indent="0" algn="l" rtl="0">
              <a:lnSpc>
                <a:spcPct val="107916"/>
              </a:lnSpc>
              <a:spcBef>
                <a:spcPts val="500"/>
              </a:spcBef>
              <a:spcAft>
                <a:spcPts val="0"/>
              </a:spcAft>
              <a:buNone/>
            </a:pPr>
            <a:r>
              <a:rPr lang="en-US" sz="1050">
                <a:solidFill>
                  <a:schemeClr val="dk1"/>
                </a:solidFill>
                <a:latin typeface="Aptos"/>
                <a:ea typeface="Aptos"/>
                <a:cs typeface="Aptos"/>
                <a:sym typeface="Aptos"/>
              </a:rPr>
              <a:t>Om een gesprek op gang te brengen en verder te onderzoeken wat een werknemer bedoelt, nodig heeft of wil.</a:t>
            </a:r>
            <a:endParaRPr>
              <a:solidFill>
                <a:schemeClr val="dk1"/>
              </a:solidFill>
            </a:endParaRPr>
          </a:p>
          <a:p>
            <a:pPr marL="0" lvl="0" indent="0" algn="l" rtl="0">
              <a:lnSpc>
                <a:spcPct val="107916"/>
              </a:lnSpc>
              <a:spcBef>
                <a:spcPts val="500"/>
              </a:spcBef>
              <a:spcAft>
                <a:spcPts val="500"/>
              </a:spcAft>
              <a:buClr>
                <a:schemeClr val="dk1"/>
              </a:buClr>
              <a:buSzPts val="1100"/>
              <a:buFont typeface="Arial"/>
              <a:buNone/>
            </a:pPr>
            <a:endParaRPr b="1"/>
          </a:p>
        </p:txBody>
      </p:sp>
      <p:sp>
        <p:nvSpPr>
          <p:cNvPr id="105" name="Google Shape;105;p7:notes"/>
          <p:cNvSpPr>
            <a:spLocks noGrp="1" noRot="1" noChangeAspect="1"/>
          </p:cNvSpPr>
          <p:nvPr>
            <p:ph type="sldImg" idx="2"/>
          </p:nvPr>
        </p:nvSpPr>
        <p:spPr>
          <a:xfrm>
            <a:off x="92075" y="746125"/>
            <a:ext cx="6624638"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6311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fb83eaf692_0_0:notes"/>
          <p:cNvSpPr txBox="1">
            <a:spLocks noGrp="1"/>
          </p:cNvSpPr>
          <p:nvPr>
            <p:ph type="body" idx="1"/>
          </p:nvPr>
        </p:nvSpPr>
        <p:spPr>
          <a:xfrm>
            <a:off x="680879" y="4721940"/>
            <a:ext cx="5447030" cy="4473416"/>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a:solidFill>
                  <a:schemeClr val="dk1"/>
                </a:solidFill>
              </a:rPr>
              <a:t>Onthulling 2 bevat een concrete gebeurtenis uit de praktijk. Dit is het moment waarop de neiging ontstaat om direct te corrigeren of een oplossing te bedenken.</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Vraag deelnemers om eerst te onderzoeken wat ze nog niet weten.</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Laat ze daarna gebruikmaken van de IOP-gesprekskaart en de gespreksstarter-/doorvraagkaarten. Ze kiezen een paar vragen waarmee ze het gesprek zouden openen.</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Laat één deelnemer de begeleider spelen en één deelnemer de werknemer. Het hoeft maar enkele minuten te duren.</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Vraag na afloop:</a:t>
            </a:r>
            <a:br>
              <a:rPr lang="en-US">
                <a:solidFill>
                  <a:schemeClr val="dk1"/>
                </a:solidFill>
              </a:rPr>
            </a:br>
            <a:r>
              <a:rPr lang="en-US">
                <a:solidFill>
                  <a:schemeClr val="dk1"/>
                </a:solidFill>
              </a:rPr>
              <a:t> </a:t>
            </a:r>
            <a:r>
              <a:rPr lang="en-US" b="1">
                <a:solidFill>
                  <a:schemeClr val="dk1"/>
                </a:solidFill>
              </a:rPr>
              <a:t>“Welke vraag zorgde ervoor dat de werknemer zelf meer ging vertellen?”</a:t>
            </a:r>
            <a:endParaRPr b="1">
              <a:solidFill>
                <a:schemeClr val="dk1"/>
              </a:solidFill>
            </a:endParaRPr>
          </a:p>
          <a:p>
            <a:pPr marL="0" lvl="0" indent="0" algn="l" rtl="0">
              <a:lnSpc>
                <a:spcPct val="107916"/>
              </a:lnSpc>
              <a:spcBef>
                <a:spcPts val="1200"/>
              </a:spcBef>
              <a:spcAft>
                <a:spcPts val="0"/>
              </a:spcAft>
              <a:buClr>
                <a:schemeClr val="dk1"/>
              </a:buClr>
              <a:buSzPts val="1100"/>
              <a:buFont typeface="Arial"/>
              <a:buNone/>
            </a:pPr>
            <a:endParaRPr b="1">
              <a:solidFill>
                <a:schemeClr val="dk1"/>
              </a:solidFill>
            </a:endParaRPr>
          </a:p>
          <a:p>
            <a:pPr marL="0" lvl="0" indent="0" algn="l" rtl="0">
              <a:spcBef>
                <a:spcPts val="500"/>
              </a:spcBef>
              <a:spcAft>
                <a:spcPts val="0"/>
              </a:spcAft>
              <a:buNone/>
            </a:pPr>
            <a:endParaRPr/>
          </a:p>
        </p:txBody>
      </p:sp>
      <p:sp>
        <p:nvSpPr>
          <p:cNvPr id="113" name="Google Shape;113;g3fb83eaf692_0_0:notes"/>
          <p:cNvSpPr>
            <a:spLocks noGrp="1" noRot="1" noChangeAspect="1"/>
          </p:cNvSpPr>
          <p:nvPr>
            <p:ph type="sldImg" idx="2"/>
          </p:nvPr>
        </p:nvSpPr>
        <p:spPr>
          <a:xfrm>
            <a:off x="92075" y="746125"/>
            <a:ext cx="6624638"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8284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fb83eaf692_0_12:notes"/>
          <p:cNvSpPr>
            <a:spLocks noGrp="1" noRot="1" noChangeAspect="1"/>
          </p:cNvSpPr>
          <p:nvPr>
            <p:ph type="sldImg" idx="2"/>
          </p:nvPr>
        </p:nvSpPr>
        <p:spPr>
          <a:xfrm>
            <a:off x="92075" y="746125"/>
            <a:ext cx="6624638" cy="3727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fb83eaf692_0_12:notes"/>
          <p:cNvSpPr txBox="1">
            <a:spLocks noGrp="1"/>
          </p:cNvSpPr>
          <p:nvPr>
            <p:ph type="body" idx="1"/>
          </p:nvPr>
        </p:nvSpPr>
        <p:spPr>
          <a:xfrm>
            <a:off x="680879" y="4721940"/>
            <a:ext cx="5447030" cy="4473416"/>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a:solidFill>
                  <a:schemeClr val="dk1"/>
                </a:solidFill>
              </a:rPr>
              <a:t>De derde onthulling geeft de werknemer nadrukkelijk een stem: wat wil iemand, waar twijfelt iemand over of welke stap spreekt iemand aan?</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Nu komt alle informatie samen: persona, onthullingen, behoeftescan, Eigen regie en gesprek.</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Laat de groep het Droompad invullen. Zorg dat de volgende stap klein en uitvoerbaar blijft.</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Bij </a:t>
            </a:r>
            <a:r>
              <a:rPr lang="en-US" b="1">
                <a:solidFill>
                  <a:schemeClr val="dk1"/>
                </a:solidFill>
              </a:rPr>
              <a:t>Wie doet wat?</a:t>
            </a:r>
            <a:r>
              <a:rPr lang="en-US">
                <a:solidFill>
                  <a:schemeClr val="dk1"/>
                </a:solidFill>
              </a:rPr>
              <a:t> moeten drie rollen zichtbaar worden:</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a:solidFill>
                  <a:schemeClr val="dk1"/>
                </a:solidFill>
              </a:rPr>
              <a:t>de werknemer;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de begeleider;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de organisatie.</a:t>
            </a:r>
            <a:endParaRPr>
              <a:solidFill>
                <a:schemeClr val="dk1"/>
              </a:solidFill>
            </a:endParaRPr>
          </a:p>
          <a:p>
            <a:pPr marL="0" lvl="0" indent="0" algn="l" rtl="0">
              <a:lnSpc>
                <a:spcPct val="115000"/>
              </a:lnSpc>
              <a:spcBef>
                <a:spcPts val="1200"/>
              </a:spcBef>
              <a:spcAft>
                <a:spcPts val="0"/>
              </a:spcAft>
              <a:buNone/>
            </a:pPr>
            <a:r>
              <a:rPr lang="en-US">
                <a:solidFill>
                  <a:schemeClr val="dk1"/>
                </a:solidFill>
              </a:rPr>
              <a:t>Bij </a:t>
            </a:r>
            <a:r>
              <a:rPr lang="en-US" b="1">
                <a:solidFill>
                  <a:schemeClr val="dk1"/>
                </a:solidFill>
              </a:rPr>
              <a:t>Werkt de begeleiding?</a:t>
            </a:r>
            <a:r>
              <a:rPr lang="en-US">
                <a:solidFill>
                  <a:schemeClr val="dk1"/>
                </a:solidFill>
              </a:rPr>
              <a:t> gaat het om hoe je later samen met de werknemer controleert of de gekozen aanpak helpt.</a:t>
            </a:r>
            <a:endParaRPr>
              <a:solidFill>
                <a:schemeClr val="dk1"/>
              </a:solidFill>
            </a:endParaRPr>
          </a:p>
          <a:p>
            <a:pPr marL="0" lvl="0" indent="0" algn="l" rtl="0">
              <a:lnSpc>
                <a:spcPct val="107916"/>
              </a:lnSpc>
              <a:spcBef>
                <a:spcPts val="1200"/>
              </a:spcBef>
              <a:spcAft>
                <a:spcPts val="500"/>
              </a:spcAft>
              <a:buClr>
                <a:schemeClr val="dk1"/>
              </a:buClr>
              <a:buSzPts val="1100"/>
              <a:buFont typeface="Arial"/>
              <a:buNone/>
            </a:pPr>
            <a:endParaRPr b="1">
              <a:solidFill>
                <a:schemeClr val="dk1"/>
              </a:solidFill>
            </a:endParaRPr>
          </a:p>
        </p:txBody>
      </p:sp>
    </p:spTree>
    <p:extLst>
      <p:ext uri="{BB962C8B-B14F-4D97-AF65-F5344CB8AC3E}">
        <p14:creationId xmlns:p14="http://schemas.microsoft.com/office/powerpoint/2010/main" val="778187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fb83eaf692_0_28:notes"/>
          <p:cNvSpPr>
            <a:spLocks noGrp="1" noRot="1" noChangeAspect="1"/>
          </p:cNvSpPr>
          <p:nvPr>
            <p:ph type="sldImg" idx="2"/>
          </p:nvPr>
        </p:nvSpPr>
        <p:spPr>
          <a:xfrm>
            <a:off x="92075" y="746125"/>
            <a:ext cx="6624638" cy="3727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fb83eaf692_0_28:notes"/>
          <p:cNvSpPr txBox="1">
            <a:spLocks noGrp="1"/>
          </p:cNvSpPr>
          <p:nvPr>
            <p:ph type="body" idx="1"/>
          </p:nvPr>
        </p:nvSpPr>
        <p:spPr>
          <a:xfrm>
            <a:off x="680879" y="4721940"/>
            <a:ext cx="5447030" cy="447341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8194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DC88536-59B5-40B5-81BD-662805E24C11}" type="slidenum">
              <a:rPr lang="nl-NL" smtClean="0"/>
              <a:t>30</a:t>
            </a:fld>
            <a:endParaRPr lang="nl-NL"/>
          </a:p>
        </p:txBody>
      </p:sp>
    </p:spTree>
    <p:extLst>
      <p:ext uri="{BB962C8B-B14F-4D97-AF65-F5344CB8AC3E}">
        <p14:creationId xmlns:p14="http://schemas.microsoft.com/office/powerpoint/2010/main" val="25427421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BCM - Titel Dia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62DDC1-3DDD-AAAC-7481-03DCA59672BE}"/>
              </a:ext>
            </a:extLst>
          </p:cNvPr>
          <p:cNvSpPr>
            <a:spLocks noGrp="1"/>
          </p:cNvSpPr>
          <p:nvPr>
            <p:ph type="ctrTitle"/>
          </p:nvPr>
        </p:nvSpPr>
        <p:spPr>
          <a:xfrm>
            <a:off x="1524000" y="1214438"/>
            <a:ext cx="7086600" cy="1392838"/>
          </a:xfrm>
        </p:spPr>
        <p:txBody>
          <a:bodyPr anchor="t" anchorCtr="0">
            <a:normAutofit/>
          </a:bodyPr>
          <a:lstStyle>
            <a:lvl1pPr algn="l">
              <a:defRPr sz="3500"/>
            </a:lvl1pPr>
          </a:lstStyle>
          <a:p>
            <a:r>
              <a:rPr lang="nl-NL" dirty="0"/>
              <a:t>Klik om stijl te bewerken</a:t>
            </a:r>
          </a:p>
        </p:txBody>
      </p:sp>
      <p:sp>
        <p:nvSpPr>
          <p:cNvPr id="3" name="Ondertitel 2">
            <a:extLst>
              <a:ext uri="{FF2B5EF4-FFF2-40B4-BE49-F238E27FC236}">
                <a16:creationId xmlns:a16="http://schemas.microsoft.com/office/drawing/2014/main" id="{3348C8E6-F6CE-9C61-0621-170931E8DAC7}"/>
              </a:ext>
            </a:extLst>
          </p:cNvPr>
          <p:cNvSpPr>
            <a:spLocks noGrp="1"/>
          </p:cNvSpPr>
          <p:nvPr>
            <p:ph type="subTitle" idx="1"/>
          </p:nvPr>
        </p:nvSpPr>
        <p:spPr>
          <a:xfrm>
            <a:off x="1524000" y="2826051"/>
            <a:ext cx="5754129" cy="843906"/>
          </a:xfrm>
          <a:prstGeom prst="rect">
            <a:avLst/>
          </a:prstGeom>
        </p:spPr>
        <p:txBody>
          <a:bodyPr lIns="0" tIns="0" rIns="0" bIns="0">
            <a:normAutofit/>
          </a:bodyPr>
          <a:lstStyle>
            <a:lvl1pPr marL="0" indent="0" algn="l">
              <a:buNone/>
              <a:defRPr sz="1500" b="1"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8" name="Afbeelding 7">
            <a:extLst>
              <a:ext uri="{FF2B5EF4-FFF2-40B4-BE49-F238E27FC236}">
                <a16:creationId xmlns:a16="http://schemas.microsoft.com/office/drawing/2014/main" id="{DA03B641-B772-C1D6-4178-9E473E4A47B1}"/>
              </a:ext>
            </a:extLst>
          </p:cNvPr>
          <p:cNvPicPr>
            <a:picLocks noChangeAspect="1"/>
          </p:cNvPicPr>
          <p:nvPr userDrawn="1"/>
        </p:nvPicPr>
        <p:blipFill>
          <a:blip r:embed="rId3"/>
          <a:stretch>
            <a:fillRect/>
          </a:stretch>
        </p:blipFill>
        <p:spPr>
          <a:xfrm>
            <a:off x="9740900" y="5892800"/>
            <a:ext cx="2451100" cy="965200"/>
          </a:xfrm>
          <a:prstGeom prst="rect">
            <a:avLst/>
          </a:prstGeom>
        </p:spPr>
      </p:pic>
    </p:spTree>
    <p:extLst>
      <p:ext uri="{BB962C8B-B14F-4D97-AF65-F5344CB8AC3E}">
        <p14:creationId xmlns:p14="http://schemas.microsoft.com/office/powerpoint/2010/main" val="263074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BCM - Titel Dia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62DDC1-3DDD-AAAC-7481-03DCA59672BE}"/>
              </a:ext>
            </a:extLst>
          </p:cNvPr>
          <p:cNvSpPr>
            <a:spLocks noGrp="1"/>
          </p:cNvSpPr>
          <p:nvPr>
            <p:ph type="ctrTitle"/>
          </p:nvPr>
        </p:nvSpPr>
        <p:spPr>
          <a:xfrm>
            <a:off x="1524000" y="1214438"/>
            <a:ext cx="7086600" cy="843906"/>
          </a:xfrm>
        </p:spPr>
        <p:txBody>
          <a:bodyPr anchor="t" anchorCtr="0">
            <a:normAutofit/>
          </a:bodyPr>
          <a:lstStyle>
            <a:lvl1pPr algn="l">
              <a:defRPr sz="3500"/>
            </a:lvl1pPr>
          </a:lstStyle>
          <a:p>
            <a:r>
              <a:rPr lang="nl-NL" dirty="0"/>
              <a:t>Klik om stijl te bewerken</a:t>
            </a:r>
          </a:p>
        </p:txBody>
      </p:sp>
      <p:sp>
        <p:nvSpPr>
          <p:cNvPr id="3" name="Ondertitel 2">
            <a:extLst>
              <a:ext uri="{FF2B5EF4-FFF2-40B4-BE49-F238E27FC236}">
                <a16:creationId xmlns:a16="http://schemas.microsoft.com/office/drawing/2014/main" id="{3348C8E6-F6CE-9C61-0621-170931E8DAC7}"/>
              </a:ext>
            </a:extLst>
          </p:cNvPr>
          <p:cNvSpPr>
            <a:spLocks noGrp="1"/>
          </p:cNvSpPr>
          <p:nvPr>
            <p:ph type="subTitle" idx="1"/>
          </p:nvPr>
        </p:nvSpPr>
        <p:spPr>
          <a:xfrm>
            <a:off x="1524000" y="2069757"/>
            <a:ext cx="5754129" cy="843906"/>
          </a:xfrm>
          <a:prstGeom prst="rect">
            <a:avLst/>
          </a:prstGeom>
        </p:spPr>
        <p:txBody>
          <a:bodyPr lIns="0" tIns="0" rIns="0" bIns="0">
            <a:normAutofit/>
          </a:bodyPr>
          <a:lstStyle>
            <a:lvl1pPr marL="0" indent="0" algn="l">
              <a:buNone/>
              <a:defRPr sz="1500" b="1"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7" name="Afbeelding 6">
            <a:extLst>
              <a:ext uri="{FF2B5EF4-FFF2-40B4-BE49-F238E27FC236}">
                <a16:creationId xmlns:a16="http://schemas.microsoft.com/office/drawing/2014/main" id="{1F7DCE00-D40A-BBD7-E289-3E9C19A03F31}"/>
              </a:ext>
            </a:extLst>
          </p:cNvPr>
          <p:cNvPicPr>
            <a:picLocks noChangeAspect="1"/>
          </p:cNvPicPr>
          <p:nvPr userDrawn="1"/>
        </p:nvPicPr>
        <p:blipFill>
          <a:blip r:embed="rId3"/>
          <a:stretch>
            <a:fillRect/>
          </a:stretch>
        </p:blipFill>
        <p:spPr>
          <a:xfrm>
            <a:off x="9740900" y="5892800"/>
            <a:ext cx="2451100" cy="965200"/>
          </a:xfrm>
          <a:prstGeom prst="rect">
            <a:avLst/>
          </a:prstGeom>
        </p:spPr>
      </p:pic>
    </p:spTree>
    <p:extLst>
      <p:ext uri="{BB962C8B-B14F-4D97-AF65-F5344CB8AC3E}">
        <p14:creationId xmlns:p14="http://schemas.microsoft.com/office/powerpoint/2010/main" val="1037232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BCM - afbeelding en Heading - 1">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7B3434-E3D8-39EA-31D3-1A73792006DE}"/>
              </a:ext>
            </a:extLst>
          </p:cNvPr>
          <p:cNvSpPr>
            <a:spLocks noGrp="1"/>
          </p:cNvSpPr>
          <p:nvPr>
            <p:ph type="title" hasCustomPrompt="1"/>
          </p:nvPr>
        </p:nvSpPr>
        <p:spPr>
          <a:xfrm>
            <a:off x="689920" y="4625912"/>
            <a:ext cx="8305156" cy="1153566"/>
          </a:xfrm>
        </p:spPr>
        <p:txBody>
          <a:bodyPr/>
          <a:lstStyle>
            <a:lvl1pPr>
              <a:lnSpc>
                <a:spcPct val="100000"/>
              </a:lnSpc>
              <a:defRPr/>
            </a:lvl1pPr>
          </a:lstStyle>
          <a:p>
            <a:r>
              <a:rPr lang="nl-NL" dirty="0"/>
              <a:t>Hier staat een </a:t>
            </a:r>
            <a:r>
              <a:rPr lang="nl-NL" dirty="0" err="1"/>
              <a:t>heading</a:t>
            </a:r>
            <a:r>
              <a:rPr lang="nl-NL" dirty="0"/>
              <a:t> over twee regels</a:t>
            </a:r>
          </a:p>
        </p:txBody>
      </p:sp>
      <p:sp>
        <p:nvSpPr>
          <p:cNvPr id="10" name="Tijdelijke aanduiding voor tekst 9">
            <a:extLst>
              <a:ext uri="{FF2B5EF4-FFF2-40B4-BE49-F238E27FC236}">
                <a16:creationId xmlns:a16="http://schemas.microsoft.com/office/drawing/2014/main" id="{EF60AFDC-C842-A7B2-14E0-705860D9AF21}"/>
              </a:ext>
            </a:extLst>
          </p:cNvPr>
          <p:cNvSpPr>
            <a:spLocks noGrp="1"/>
          </p:cNvSpPr>
          <p:nvPr>
            <p:ph type="body" sz="quarter" idx="10" hasCustomPrompt="1"/>
          </p:nvPr>
        </p:nvSpPr>
        <p:spPr>
          <a:xfrm>
            <a:off x="690563" y="5954835"/>
            <a:ext cx="8305156" cy="531512"/>
          </a:xfrm>
        </p:spPr>
        <p:txBody>
          <a:bodyPr>
            <a:normAutofit/>
          </a:bodyPr>
          <a:lstStyle>
            <a:lvl1pPr marL="0" indent="0">
              <a:buNone/>
              <a:defRPr sz="1600" b="1"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Subheading</a:t>
            </a:r>
            <a:endParaRPr lang="nl-NL" dirty="0"/>
          </a:p>
        </p:txBody>
      </p:sp>
      <p:pic>
        <p:nvPicPr>
          <p:cNvPr id="11" name="Afbeelding 10">
            <a:extLst>
              <a:ext uri="{FF2B5EF4-FFF2-40B4-BE49-F238E27FC236}">
                <a16:creationId xmlns:a16="http://schemas.microsoft.com/office/drawing/2014/main" id="{44F1F450-6AF2-02E4-659C-406F78B8304E}"/>
              </a:ext>
            </a:extLst>
          </p:cNvPr>
          <p:cNvPicPr>
            <a:picLocks noChangeAspect="1"/>
          </p:cNvPicPr>
          <p:nvPr userDrawn="1"/>
        </p:nvPicPr>
        <p:blipFill>
          <a:blip r:embed="rId2"/>
          <a:stretch>
            <a:fillRect/>
          </a:stretch>
        </p:blipFill>
        <p:spPr>
          <a:xfrm>
            <a:off x="9740900" y="5892800"/>
            <a:ext cx="2451100" cy="965200"/>
          </a:xfrm>
          <a:prstGeom prst="rect">
            <a:avLst/>
          </a:prstGeom>
        </p:spPr>
      </p:pic>
      <p:sp>
        <p:nvSpPr>
          <p:cNvPr id="13" name="Tijdelijke aanduiding voor afbeelding 12">
            <a:extLst>
              <a:ext uri="{FF2B5EF4-FFF2-40B4-BE49-F238E27FC236}">
                <a16:creationId xmlns:a16="http://schemas.microsoft.com/office/drawing/2014/main" id="{83EB69DC-6FA8-1102-53E8-D2D7D59FB0A6}"/>
              </a:ext>
            </a:extLst>
          </p:cNvPr>
          <p:cNvSpPr>
            <a:spLocks noGrp="1"/>
          </p:cNvSpPr>
          <p:nvPr>
            <p:ph type="pic" sz="quarter" idx="11"/>
          </p:nvPr>
        </p:nvSpPr>
        <p:spPr>
          <a:xfrm>
            <a:off x="374650" y="363538"/>
            <a:ext cx="11477625" cy="3879850"/>
          </a:xfrm>
          <a:prstGeom prst="roundRect">
            <a:avLst>
              <a:gd name="adj" fmla="val 3071"/>
            </a:avLst>
          </a:prstGeom>
          <a:solidFill>
            <a:schemeClr val="bg2"/>
          </a:solidFill>
        </p:spPr>
        <p:txBody>
          <a:bodyPr/>
          <a:lstStyle>
            <a:lvl1pPr algn="ctr">
              <a:defRPr/>
            </a:lvl1pPr>
          </a:lstStyle>
          <a:p>
            <a:endParaRPr lang="nl-NL" dirty="0"/>
          </a:p>
        </p:txBody>
      </p:sp>
      <p:pic>
        <p:nvPicPr>
          <p:cNvPr id="19" name="Afbeelding 18" descr="Afbeelding met Graphics, cirkel, Kleurrijkheid, ontwerp&#10;&#10;Door AI gegenereerde inhoud is mogelijk onjuist.">
            <a:extLst>
              <a:ext uri="{FF2B5EF4-FFF2-40B4-BE49-F238E27FC236}">
                <a16:creationId xmlns:a16="http://schemas.microsoft.com/office/drawing/2014/main" id="{31B4A13F-7F78-411B-105B-CB18791E03F2}"/>
              </a:ext>
            </a:extLst>
          </p:cNvPr>
          <p:cNvPicPr>
            <a:picLocks noChangeAspect="1"/>
          </p:cNvPicPr>
          <p:nvPr userDrawn="1"/>
        </p:nvPicPr>
        <p:blipFill>
          <a:blip r:embed="rId3"/>
          <a:stretch>
            <a:fillRect/>
          </a:stretch>
        </p:blipFill>
        <p:spPr>
          <a:xfrm>
            <a:off x="-1485391" y="-876547"/>
            <a:ext cx="4280283" cy="4920641"/>
          </a:xfrm>
          <a:prstGeom prst="rect">
            <a:avLst/>
          </a:prstGeom>
        </p:spPr>
      </p:pic>
      <p:sp>
        <p:nvSpPr>
          <p:cNvPr id="22" name="Tijdelijke aanduiding voor tekst 21">
            <a:extLst>
              <a:ext uri="{FF2B5EF4-FFF2-40B4-BE49-F238E27FC236}">
                <a16:creationId xmlns:a16="http://schemas.microsoft.com/office/drawing/2014/main" id="{A72A06FA-A486-8927-D931-D9FF530DDFE4}"/>
              </a:ext>
            </a:extLst>
          </p:cNvPr>
          <p:cNvSpPr>
            <a:spLocks noGrp="1"/>
          </p:cNvSpPr>
          <p:nvPr>
            <p:ph type="body" sz="quarter" idx="12"/>
          </p:nvPr>
        </p:nvSpPr>
        <p:spPr>
          <a:xfrm>
            <a:off x="-1485392" y="-876547"/>
            <a:ext cx="4280284" cy="4920642"/>
          </a:xfrm>
          <a:blipFill>
            <a:blip r:embed="rId3"/>
            <a:stretch>
              <a:fillRect/>
            </a:stretch>
          </a:blipFill>
        </p:spPr>
        <p:txBody>
          <a:bodyPr/>
          <a:lstStyle/>
          <a:p>
            <a:pPr lvl="0"/>
            <a:endParaRPr lang="nl-NL" dirty="0"/>
          </a:p>
        </p:txBody>
      </p:sp>
    </p:spTree>
    <p:extLst>
      <p:ext uri="{BB962C8B-B14F-4D97-AF65-F5344CB8AC3E}">
        <p14:creationId xmlns:p14="http://schemas.microsoft.com/office/powerpoint/2010/main" val="25443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BCM - afbeelding en Heading - 2">
    <p:spTree>
      <p:nvGrpSpPr>
        <p:cNvPr id="1" name=""/>
        <p:cNvGrpSpPr/>
        <p:nvPr/>
      </p:nvGrpSpPr>
      <p:grpSpPr>
        <a:xfrm>
          <a:off x="0" y="0"/>
          <a:ext cx="0" cy="0"/>
          <a:chOff x="0" y="0"/>
          <a:chExt cx="0" cy="0"/>
        </a:xfrm>
      </p:grpSpPr>
      <p:sp>
        <p:nvSpPr>
          <p:cNvPr id="10" name="Afgeronde rechthoek 9">
            <a:extLst>
              <a:ext uri="{FF2B5EF4-FFF2-40B4-BE49-F238E27FC236}">
                <a16:creationId xmlns:a16="http://schemas.microsoft.com/office/drawing/2014/main" id="{6D3A1E48-8326-F398-8332-DDD3E6BB96FD}"/>
              </a:ext>
            </a:extLst>
          </p:cNvPr>
          <p:cNvSpPr/>
          <p:nvPr userDrawn="1"/>
        </p:nvSpPr>
        <p:spPr>
          <a:xfrm>
            <a:off x="6377353" y="352425"/>
            <a:ext cx="5428884" cy="5122863"/>
          </a:xfrm>
          <a:prstGeom prst="roundRect">
            <a:avLst>
              <a:gd name="adj" fmla="val 3394"/>
            </a:avLst>
          </a:prstGeom>
          <a:solidFill>
            <a:srgbClr val="EAF0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92C21750-6287-1303-BFC4-F3CF2AB251F3}"/>
              </a:ext>
            </a:extLst>
          </p:cNvPr>
          <p:cNvSpPr>
            <a:spLocks noGrp="1"/>
          </p:cNvSpPr>
          <p:nvPr>
            <p:ph type="title" hasCustomPrompt="1"/>
          </p:nvPr>
        </p:nvSpPr>
        <p:spPr>
          <a:xfrm>
            <a:off x="7033847" y="1207478"/>
            <a:ext cx="4313603" cy="2221522"/>
          </a:xfrm>
        </p:spPr>
        <p:txBody>
          <a:bodyPr anchor="t" anchorCtr="0">
            <a:normAutofit/>
          </a:bodyPr>
          <a:lstStyle>
            <a:lvl1pPr>
              <a:defRPr sz="3500"/>
            </a:lvl1pPr>
          </a:lstStyle>
          <a:p>
            <a:r>
              <a:rPr lang="nl-NL" dirty="0"/>
              <a:t>Hier staat een </a:t>
            </a:r>
            <a:r>
              <a:rPr lang="nl-NL" dirty="0" err="1"/>
              <a:t>heading</a:t>
            </a:r>
            <a:r>
              <a:rPr lang="nl-NL" dirty="0"/>
              <a:t> over drie regels</a:t>
            </a:r>
          </a:p>
        </p:txBody>
      </p:sp>
      <p:sp>
        <p:nvSpPr>
          <p:cNvPr id="9" name="Tijdelijke aanduiding voor afbeelding 8">
            <a:extLst>
              <a:ext uri="{FF2B5EF4-FFF2-40B4-BE49-F238E27FC236}">
                <a16:creationId xmlns:a16="http://schemas.microsoft.com/office/drawing/2014/main" id="{DC351A83-803D-5ED4-14DF-51AF6BA36B25}"/>
              </a:ext>
            </a:extLst>
          </p:cNvPr>
          <p:cNvSpPr>
            <a:spLocks noGrp="1"/>
          </p:cNvSpPr>
          <p:nvPr>
            <p:ph type="pic" sz="quarter" idx="10"/>
          </p:nvPr>
        </p:nvSpPr>
        <p:spPr>
          <a:xfrm>
            <a:off x="385763" y="352425"/>
            <a:ext cx="5710237" cy="5122863"/>
          </a:xfrm>
          <a:prstGeom prst="roundRect">
            <a:avLst>
              <a:gd name="adj" fmla="val 3394"/>
            </a:avLst>
          </a:prstGeom>
          <a:solidFill>
            <a:schemeClr val="bg2"/>
          </a:solidFill>
        </p:spPr>
        <p:txBody>
          <a:bodyPr/>
          <a:lstStyle/>
          <a:p>
            <a:endParaRPr lang="nl-NL"/>
          </a:p>
        </p:txBody>
      </p:sp>
      <p:pic>
        <p:nvPicPr>
          <p:cNvPr id="11" name="Afbeelding 10">
            <a:extLst>
              <a:ext uri="{FF2B5EF4-FFF2-40B4-BE49-F238E27FC236}">
                <a16:creationId xmlns:a16="http://schemas.microsoft.com/office/drawing/2014/main" id="{EF561950-8591-8D35-A05D-4F84403B5BA9}"/>
              </a:ext>
            </a:extLst>
          </p:cNvPr>
          <p:cNvPicPr>
            <a:picLocks noChangeAspect="1"/>
          </p:cNvPicPr>
          <p:nvPr userDrawn="1"/>
        </p:nvPicPr>
        <p:blipFill>
          <a:blip r:embed="rId2"/>
          <a:stretch>
            <a:fillRect/>
          </a:stretch>
        </p:blipFill>
        <p:spPr>
          <a:xfrm>
            <a:off x="9740900" y="5892800"/>
            <a:ext cx="2451100" cy="965200"/>
          </a:xfrm>
          <a:prstGeom prst="rect">
            <a:avLst/>
          </a:prstGeom>
        </p:spPr>
      </p:pic>
      <p:sp>
        <p:nvSpPr>
          <p:cNvPr id="12" name="Tijdelijke aanduiding voor tekst 21">
            <a:extLst>
              <a:ext uri="{FF2B5EF4-FFF2-40B4-BE49-F238E27FC236}">
                <a16:creationId xmlns:a16="http://schemas.microsoft.com/office/drawing/2014/main" id="{4F7A7506-2CC7-8752-6A30-4A57DD0235CE}"/>
              </a:ext>
            </a:extLst>
          </p:cNvPr>
          <p:cNvSpPr>
            <a:spLocks noGrp="1"/>
          </p:cNvSpPr>
          <p:nvPr>
            <p:ph type="body" sz="quarter" idx="12"/>
          </p:nvPr>
        </p:nvSpPr>
        <p:spPr>
          <a:xfrm rot="10800000">
            <a:off x="3504031" y="3432479"/>
            <a:ext cx="4280284" cy="4920642"/>
          </a:xfrm>
          <a:blipFill>
            <a:blip r:embed="rId3"/>
            <a:stretch>
              <a:fillRect/>
            </a:stretch>
          </a:blipFill>
        </p:spPr>
        <p:txBody>
          <a:bodyPr/>
          <a:lstStyle/>
          <a:p>
            <a:pPr lvl="0"/>
            <a:endParaRPr lang="nl-NL" dirty="0"/>
          </a:p>
        </p:txBody>
      </p:sp>
      <p:sp>
        <p:nvSpPr>
          <p:cNvPr id="3" name="Tijdelijke aanduiding voor tekst 2">
            <a:extLst>
              <a:ext uri="{FF2B5EF4-FFF2-40B4-BE49-F238E27FC236}">
                <a16:creationId xmlns:a16="http://schemas.microsoft.com/office/drawing/2014/main" id="{DBD0371F-A354-62AA-D812-A3AFF84A33C4}"/>
              </a:ext>
            </a:extLst>
          </p:cNvPr>
          <p:cNvSpPr>
            <a:spLocks noGrp="1"/>
          </p:cNvSpPr>
          <p:nvPr>
            <p:ph type="body" idx="1" hasCustomPrompt="1"/>
          </p:nvPr>
        </p:nvSpPr>
        <p:spPr>
          <a:xfrm>
            <a:off x="386373" y="6070173"/>
            <a:ext cx="10515600" cy="567532"/>
          </a:xfrm>
          <a:prstGeom prst="rect">
            <a:avLst/>
          </a:prstGeom>
        </p:spPr>
        <p:txBody>
          <a:bodyPr lIns="10800" tIns="0" rIns="0" bIns="0">
            <a:normAutofit/>
          </a:bodyPr>
          <a:lstStyle>
            <a:lvl1pPr marL="0" indent="0">
              <a:buNone/>
              <a:defRPr sz="1600" b="1" i="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dirty="0" err="1"/>
              <a:t>Subheading</a:t>
            </a:r>
            <a:endParaRPr lang="nl-NL" dirty="0"/>
          </a:p>
        </p:txBody>
      </p:sp>
    </p:spTree>
    <p:extLst>
      <p:ext uri="{BB962C8B-B14F-4D97-AF65-F5344CB8AC3E}">
        <p14:creationId xmlns:p14="http://schemas.microsoft.com/office/powerpoint/2010/main" val="2258620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BCM - tekstpagina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6" y="866042"/>
            <a:ext cx="10122877" cy="959583"/>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p:nvPr>
        </p:nvSpPr>
        <p:spPr>
          <a:xfrm>
            <a:off x="1014046" y="2005012"/>
            <a:ext cx="10122877" cy="3610342"/>
          </a:xfrm>
          <a:prstGeom prst="rect">
            <a:avLst/>
          </a:prstGeom>
        </p:spPr>
        <p:txBody>
          <a:bodyPr/>
          <a:lstStyle/>
          <a:p>
            <a:pPr lvl="0"/>
            <a:r>
              <a:rPr lang="nl-NL" dirty="0"/>
              <a:t>Klikken om de tekststijl van het model te bewerken</a:t>
            </a:r>
          </a:p>
          <a:p>
            <a:pPr lvl="1"/>
            <a:r>
              <a:rPr lang="nl-NL" dirty="0"/>
              <a:t>Tweede niveau</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spTree>
    <p:extLst>
      <p:ext uri="{BB962C8B-B14F-4D97-AF65-F5344CB8AC3E}">
        <p14:creationId xmlns:p14="http://schemas.microsoft.com/office/powerpoint/2010/main" val="797299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BCM - tekstpagina - foto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7" y="866042"/>
            <a:ext cx="5234354" cy="959583"/>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p:nvPr>
        </p:nvSpPr>
        <p:spPr>
          <a:xfrm>
            <a:off x="1014047" y="2005012"/>
            <a:ext cx="5234354" cy="3610342"/>
          </a:xfrm>
          <a:prstGeom prst="rect">
            <a:avLst/>
          </a:prstGeom>
        </p:spPr>
        <p:txBody>
          <a:bodyPr/>
          <a:lstStyle/>
          <a:p>
            <a:pPr lvl="0"/>
            <a:r>
              <a:rPr lang="nl-NL" dirty="0"/>
              <a:t>Klikken om de tekststijl van het model te bewerken</a:t>
            </a:r>
          </a:p>
          <a:p>
            <a:pPr lvl="1"/>
            <a:r>
              <a:rPr lang="nl-NL" dirty="0"/>
              <a:t>Tweede niveau</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sp>
        <p:nvSpPr>
          <p:cNvPr id="13" name="Tijdelijke aanduiding voor afbeelding 12">
            <a:extLst>
              <a:ext uri="{FF2B5EF4-FFF2-40B4-BE49-F238E27FC236}">
                <a16:creationId xmlns:a16="http://schemas.microsoft.com/office/drawing/2014/main" id="{F5CC05B6-26C4-5E9D-64F2-37E0485DEC32}"/>
              </a:ext>
            </a:extLst>
          </p:cNvPr>
          <p:cNvSpPr>
            <a:spLocks noGrp="1"/>
          </p:cNvSpPr>
          <p:nvPr>
            <p:ph type="pic" sz="quarter" idx="10"/>
          </p:nvPr>
        </p:nvSpPr>
        <p:spPr>
          <a:xfrm>
            <a:off x="6376989" y="842595"/>
            <a:ext cx="4947504" cy="5147897"/>
          </a:xfrm>
          <a:prstGeom prst="roundRect">
            <a:avLst>
              <a:gd name="adj" fmla="val 2382"/>
            </a:avLst>
          </a:prstGeom>
          <a:solidFill>
            <a:schemeClr val="bg2"/>
          </a:solidFill>
        </p:spPr>
        <p:txBody>
          <a:bodyPr/>
          <a:lstStyle>
            <a:lvl1pPr marL="0" indent="0" algn="ctr">
              <a:buNone/>
              <a:defRPr/>
            </a:lvl1pPr>
          </a:lstStyle>
          <a:p>
            <a:endParaRPr lang="nl-NL" dirty="0"/>
          </a:p>
        </p:txBody>
      </p:sp>
    </p:spTree>
    <p:extLst>
      <p:ext uri="{BB962C8B-B14F-4D97-AF65-F5344CB8AC3E}">
        <p14:creationId xmlns:p14="http://schemas.microsoft.com/office/powerpoint/2010/main" val="2605134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BCM - tekstpagina - foto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7" y="866042"/>
            <a:ext cx="5234354" cy="959583"/>
          </a:xfrm>
        </p:spPr>
        <p:txBody>
          <a:bodyPr/>
          <a:lstStyle/>
          <a:p>
            <a:r>
              <a:rPr lang="nl-NL" dirty="0"/>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p:nvPr>
        </p:nvSpPr>
        <p:spPr>
          <a:xfrm>
            <a:off x="1014047" y="2005012"/>
            <a:ext cx="5234354" cy="3610342"/>
          </a:xfrm>
          <a:prstGeom prst="rect">
            <a:avLst/>
          </a:prstGeom>
        </p:spPr>
        <p:txBody>
          <a:bodyPr lIns="0"/>
          <a:lstStyle/>
          <a:p>
            <a:pPr lvl="0"/>
            <a:r>
              <a:rPr lang="nl-NL" dirty="0"/>
              <a:t>Klikken om de tekststijl van het model te bewerken</a:t>
            </a:r>
          </a:p>
          <a:p>
            <a:pPr lvl="1"/>
            <a:r>
              <a:rPr lang="nl-NL" dirty="0"/>
              <a:t>Tweede niveau</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sp>
        <p:nvSpPr>
          <p:cNvPr id="13" name="Tijdelijke aanduiding voor afbeelding 12">
            <a:extLst>
              <a:ext uri="{FF2B5EF4-FFF2-40B4-BE49-F238E27FC236}">
                <a16:creationId xmlns:a16="http://schemas.microsoft.com/office/drawing/2014/main" id="{F5CC05B6-26C4-5E9D-64F2-37E0485DEC32}"/>
              </a:ext>
            </a:extLst>
          </p:cNvPr>
          <p:cNvSpPr>
            <a:spLocks noGrp="1"/>
          </p:cNvSpPr>
          <p:nvPr>
            <p:ph type="pic" sz="quarter" idx="10"/>
          </p:nvPr>
        </p:nvSpPr>
        <p:spPr>
          <a:xfrm>
            <a:off x="6376989" y="842595"/>
            <a:ext cx="4947504" cy="5147897"/>
          </a:xfrm>
          <a:prstGeom prst="roundRect">
            <a:avLst>
              <a:gd name="adj" fmla="val 2382"/>
            </a:avLst>
          </a:prstGeom>
          <a:solidFill>
            <a:schemeClr val="bg2"/>
          </a:solidFill>
        </p:spPr>
        <p:txBody>
          <a:bodyPr/>
          <a:lstStyle>
            <a:lvl1pPr marL="0" indent="0" algn="ctr">
              <a:buNone/>
              <a:defRPr/>
            </a:lvl1pPr>
          </a:lstStyle>
          <a:p>
            <a:endParaRPr lang="nl-NL" dirty="0"/>
          </a:p>
        </p:txBody>
      </p:sp>
    </p:spTree>
    <p:extLst>
      <p:ext uri="{BB962C8B-B14F-4D97-AF65-F5344CB8AC3E}">
        <p14:creationId xmlns:p14="http://schemas.microsoft.com/office/powerpoint/2010/main" val="776467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BCM - tabelpagi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6" y="866042"/>
            <a:ext cx="10122877" cy="959583"/>
          </a:xfrm>
        </p:spPr>
        <p:txBody>
          <a:bodyPr/>
          <a:lstStyle/>
          <a:p>
            <a:r>
              <a:rPr lang="nl-NL"/>
              <a:t>Klik om stijl te bewerken</a:t>
            </a:r>
          </a:p>
        </p:txBody>
      </p:sp>
      <p:sp>
        <p:nvSpPr>
          <p:cNvPr id="5" name="Tijdelijke aanduiding voor tabel 4">
            <a:extLst>
              <a:ext uri="{FF2B5EF4-FFF2-40B4-BE49-F238E27FC236}">
                <a16:creationId xmlns:a16="http://schemas.microsoft.com/office/drawing/2014/main" id="{AB0AE001-83C2-BCD3-D3B1-F4A61C05443F}"/>
              </a:ext>
            </a:extLst>
          </p:cNvPr>
          <p:cNvSpPr>
            <a:spLocks noGrp="1"/>
          </p:cNvSpPr>
          <p:nvPr>
            <p:ph type="tbl" sz="quarter" idx="10"/>
          </p:nvPr>
        </p:nvSpPr>
        <p:spPr>
          <a:xfrm>
            <a:off x="1014413" y="1981200"/>
            <a:ext cx="10121900" cy="3798277"/>
          </a:xfrm>
        </p:spPr>
        <p:txBody>
          <a:bodyPr/>
          <a:lstStyle>
            <a:lvl1pPr marL="0" indent="0" algn="l">
              <a:buNone/>
              <a:defRPr/>
            </a:lvl1pPr>
          </a:lstStyle>
          <a:p>
            <a:endParaRPr lang="nl-NL" dirty="0"/>
          </a:p>
        </p:txBody>
      </p:sp>
      <p:pic>
        <p:nvPicPr>
          <p:cNvPr id="6" name="Afbeelding 5">
            <a:extLst>
              <a:ext uri="{FF2B5EF4-FFF2-40B4-BE49-F238E27FC236}">
                <a16:creationId xmlns:a16="http://schemas.microsoft.com/office/drawing/2014/main" id="{FB82552C-4432-8DFD-9709-791E86A4E8E2}"/>
              </a:ext>
            </a:extLst>
          </p:cNvPr>
          <p:cNvPicPr>
            <a:picLocks noChangeAspect="1"/>
          </p:cNvPicPr>
          <p:nvPr userDrawn="1"/>
        </p:nvPicPr>
        <p:blipFill>
          <a:blip r:embed="rId3"/>
          <a:stretch>
            <a:fillRect/>
          </a:stretch>
        </p:blipFill>
        <p:spPr>
          <a:xfrm>
            <a:off x="10527505" y="5966647"/>
            <a:ext cx="1320499" cy="519989"/>
          </a:xfrm>
          <a:prstGeom prst="rect">
            <a:avLst/>
          </a:prstGeom>
        </p:spPr>
      </p:pic>
    </p:spTree>
    <p:extLst>
      <p:ext uri="{BB962C8B-B14F-4D97-AF65-F5344CB8AC3E}">
        <p14:creationId xmlns:p14="http://schemas.microsoft.com/office/powerpoint/2010/main" val="4045419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BCM - tekstpagina - met illustrat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7" y="866042"/>
            <a:ext cx="9923584" cy="959583"/>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p:nvPr>
        </p:nvSpPr>
        <p:spPr>
          <a:xfrm>
            <a:off x="1014047" y="2005012"/>
            <a:ext cx="9923584" cy="3610342"/>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Klikken om de tekststijl van het model te bewerken</a:t>
            </a:r>
          </a:p>
          <a:p>
            <a:pPr lvl="1"/>
            <a:r>
              <a:rPr lang="nl-NL" dirty="0"/>
              <a:t>Tweede niveau</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pic>
        <p:nvPicPr>
          <p:cNvPr id="5" name="Afbeelding 4" descr="Afbeelding met clipart, schoeisel, kunst, tekenfilm&#10;&#10;Door AI gegenereerde inhoud is mogelijk onjuist.">
            <a:extLst>
              <a:ext uri="{FF2B5EF4-FFF2-40B4-BE49-F238E27FC236}">
                <a16:creationId xmlns:a16="http://schemas.microsoft.com/office/drawing/2014/main" id="{BACF02F8-09BC-0E16-71C0-EBFBEB8CD97A}"/>
              </a:ext>
            </a:extLst>
          </p:cNvPr>
          <p:cNvPicPr>
            <a:picLocks noChangeAspect="1"/>
          </p:cNvPicPr>
          <p:nvPr userDrawn="1"/>
        </p:nvPicPr>
        <p:blipFill>
          <a:blip r:embed="rId4"/>
          <a:stretch>
            <a:fillRect/>
          </a:stretch>
        </p:blipFill>
        <p:spPr>
          <a:xfrm>
            <a:off x="1014047" y="3168842"/>
            <a:ext cx="3675184" cy="3689158"/>
          </a:xfrm>
          <a:prstGeom prst="rect">
            <a:avLst/>
          </a:prstGeom>
        </p:spPr>
      </p:pic>
    </p:spTree>
    <p:extLst>
      <p:ext uri="{BB962C8B-B14F-4D97-AF65-F5344CB8AC3E}">
        <p14:creationId xmlns:p14="http://schemas.microsoft.com/office/powerpoint/2010/main" val="1134836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BCM - tekstpagina - met illustratie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7" y="866042"/>
            <a:ext cx="9923584" cy="959583"/>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p:nvPr>
        </p:nvSpPr>
        <p:spPr>
          <a:xfrm>
            <a:off x="1014047" y="2005012"/>
            <a:ext cx="9923584" cy="3610342"/>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Klikken om de tekststijl van het model te bewerken</a:t>
            </a:r>
          </a:p>
          <a:p>
            <a:pPr lvl="1"/>
            <a:r>
              <a:rPr lang="nl-NL" dirty="0"/>
              <a:t>Tweede niveau</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pic>
        <p:nvPicPr>
          <p:cNvPr id="5" name="Afbeelding 4">
            <a:extLst>
              <a:ext uri="{FF2B5EF4-FFF2-40B4-BE49-F238E27FC236}">
                <a16:creationId xmlns:a16="http://schemas.microsoft.com/office/drawing/2014/main" id="{BACF02F8-09BC-0E16-71C0-EBFBEB8CD97A}"/>
              </a:ext>
            </a:extLst>
          </p:cNvPr>
          <p:cNvPicPr>
            <a:picLocks noChangeAspect="1"/>
          </p:cNvPicPr>
          <p:nvPr userDrawn="1"/>
        </p:nvPicPr>
        <p:blipFill>
          <a:blip r:embed="rId4"/>
          <a:srcRect/>
          <a:stretch/>
        </p:blipFill>
        <p:spPr>
          <a:xfrm>
            <a:off x="8326280" y="3168842"/>
            <a:ext cx="2045701" cy="3689158"/>
          </a:xfrm>
          <a:prstGeom prst="rect">
            <a:avLst/>
          </a:prstGeom>
        </p:spPr>
      </p:pic>
    </p:spTree>
    <p:extLst>
      <p:ext uri="{BB962C8B-B14F-4D97-AF65-F5344CB8AC3E}">
        <p14:creationId xmlns:p14="http://schemas.microsoft.com/office/powerpoint/2010/main" val="3041015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BCM - tijdlijnpagi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7" y="866042"/>
            <a:ext cx="9923584" cy="959583"/>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hasCustomPrompt="1"/>
          </p:nvPr>
        </p:nvSpPr>
        <p:spPr>
          <a:xfrm>
            <a:off x="1002324" y="2099775"/>
            <a:ext cx="1810062" cy="959583"/>
          </a:xfrm>
          <a:prstGeom prst="rect">
            <a:avLst/>
          </a:prstGeom>
        </p:spPr>
        <p:txBody>
          <a:bodyPr anchor="b" anchorCtr="0">
            <a:normAutofit/>
          </a:bodyPr>
          <a:lstStyle>
            <a:lvl1pPr marL="0" indent="0" algn="ctr">
              <a:buNone/>
              <a:defRPr sz="1600">
                <a:latin typeface="Arial" panose="020B0604020202020204" pitchFamily="34" charset="0"/>
                <a:cs typeface="Arial" panose="020B0604020202020204" pitchFamily="34" charset="0"/>
              </a:defRPr>
            </a:lvl1pPr>
            <a:lvl2pPr marL="457200" indent="0" algn="l">
              <a:buNone/>
              <a:defRPr/>
            </a:lvl2pPr>
            <a:lvl3pPr marL="914400" indent="0">
              <a:buNone/>
              <a:defRPr/>
            </a:lvl3pPr>
            <a:lvl4pPr marL="1371600" indent="0">
              <a:buNone/>
              <a:defRPr/>
            </a:lvl4pPr>
            <a:lvl5pPr marL="1828800" indent="0">
              <a:buNone/>
              <a:defRPr/>
            </a:lvl5pPr>
          </a:lstStyle>
          <a:p>
            <a:pPr lvl="0"/>
            <a:r>
              <a:rPr lang="nl-NL" dirty="0"/>
              <a:t>Hier staat een tekst</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sp>
        <p:nvSpPr>
          <p:cNvPr id="4" name="Tijdelijke aanduiding voor inhoud 2">
            <a:extLst>
              <a:ext uri="{FF2B5EF4-FFF2-40B4-BE49-F238E27FC236}">
                <a16:creationId xmlns:a16="http://schemas.microsoft.com/office/drawing/2014/main" id="{62033F6E-7E47-36F1-D174-B6881EB31DFD}"/>
              </a:ext>
            </a:extLst>
          </p:cNvPr>
          <p:cNvSpPr>
            <a:spLocks noGrp="1"/>
          </p:cNvSpPr>
          <p:nvPr>
            <p:ph sz="half" idx="10" hasCustomPrompt="1"/>
          </p:nvPr>
        </p:nvSpPr>
        <p:spPr>
          <a:xfrm>
            <a:off x="2433693" y="5069206"/>
            <a:ext cx="1810062" cy="922752"/>
          </a:xfrm>
          <a:prstGeom prst="rect">
            <a:avLst/>
          </a:prstGeom>
        </p:spPr>
        <p:txBody>
          <a:bodyPr>
            <a:normAutofit/>
          </a:bodyPr>
          <a:lstStyle>
            <a:lvl1pPr marL="0" indent="0" algn="ctr">
              <a:buNone/>
              <a:defRPr sz="1600">
                <a:latin typeface="Arial" panose="020B0604020202020204" pitchFamily="34" charset="0"/>
                <a:cs typeface="Arial" panose="020B0604020202020204" pitchFamily="34" charset="0"/>
              </a:defRPr>
            </a:lvl1pPr>
            <a:lvl2pPr marL="457200" indent="0" algn="l">
              <a:buNone/>
              <a:defRPr/>
            </a:lvl2pPr>
            <a:lvl3pPr marL="914400" indent="0">
              <a:buNone/>
              <a:defRPr/>
            </a:lvl3pPr>
            <a:lvl4pPr marL="1371600" indent="0">
              <a:buNone/>
              <a:defRPr/>
            </a:lvl4pPr>
            <a:lvl5pPr marL="1828800" indent="0">
              <a:buNone/>
              <a:defRPr/>
            </a:lvl5pPr>
          </a:lstStyle>
          <a:p>
            <a:pPr lvl="0"/>
            <a:r>
              <a:rPr lang="nl-NL" dirty="0"/>
              <a:t>Hier staat een tekst</a:t>
            </a:r>
          </a:p>
        </p:txBody>
      </p:sp>
      <p:pic>
        <p:nvPicPr>
          <p:cNvPr id="7" name="Afbeelding 6">
            <a:extLst>
              <a:ext uri="{FF2B5EF4-FFF2-40B4-BE49-F238E27FC236}">
                <a16:creationId xmlns:a16="http://schemas.microsoft.com/office/drawing/2014/main" id="{564316EA-8CD1-0881-F18F-61E24080EC75}"/>
              </a:ext>
            </a:extLst>
          </p:cNvPr>
          <p:cNvPicPr>
            <a:picLocks noChangeAspect="1"/>
          </p:cNvPicPr>
          <p:nvPr userDrawn="1"/>
        </p:nvPicPr>
        <p:blipFill>
          <a:blip r:embed="rId4"/>
          <a:stretch>
            <a:fillRect/>
          </a:stretch>
        </p:blipFill>
        <p:spPr>
          <a:xfrm>
            <a:off x="0" y="2532185"/>
            <a:ext cx="11805138" cy="2357634"/>
          </a:xfrm>
          <a:prstGeom prst="rect">
            <a:avLst/>
          </a:prstGeom>
        </p:spPr>
      </p:pic>
      <p:sp>
        <p:nvSpPr>
          <p:cNvPr id="9" name="Tijdelijke aanduiding voor inhoud 2">
            <a:extLst>
              <a:ext uri="{FF2B5EF4-FFF2-40B4-BE49-F238E27FC236}">
                <a16:creationId xmlns:a16="http://schemas.microsoft.com/office/drawing/2014/main" id="{BE8DFF35-016D-A495-2FAE-5D02AEEC631F}"/>
              </a:ext>
            </a:extLst>
          </p:cNvPr>
          <p:cNvSpPr>
            <a:spLocks noGrp="1"/>
          </p:cNvSpPr>
          <p:nvPr>
            <p:ph sz="half" idx="11" hasCustomPrompt="1"/>
          </p:nvPr>
        </p:nvSpPr>
        <p:spPr>
          <a:xfrm>
            <a:off x="4120663" y="2099775"/>
            <a:ext cx="1810062" cy="959583"/>
          </a:xfrm>
          <a:prstGeom prst="rect">
            <a:avLst/>
          </a:prstGeom>
        </p:spPr>
        <p:txBody>
          <a:bodyPr anchor="b" anchorCtr="0">
            <a:normAutofit/>
          </a:bodyPr>
          <a:lstStyle>
            <a:lvl1pPr marL="0" indent="0" algn="ctr">
              <a:buNone/>
              <a:defRPr sz="1600">
                <a:latin typeface="Arial" panose="020B0604020202020204" pitchFamily="34" charset="0"/>
                <a:cs typeface="Arial" panose="020B0604020202020204" pitchFamily="34" charset="0"/>
              </a:defRPr>
            </a:lvl1pPr>
            <a:lvl2pPr marL="457200" indent="0" algn="l">
              <a:buNone/>
              <a:defRPr/>
            </a:lvl2pPr>
            <a:lvl3pPr marL="914400" indent="0">
              <a:buNone/>
              <a:defRPr/>
            </a:lvl3pPr>
            <a:lvl4pPr marL="1371600" indent="0">
              <a:buNone/>
              <a:defRPr/>
            </a:lvl4pPr>
            <a:lvl5pPr marL="1828800" indent="0">
              <a:buNone/>
              <a:defRPr/>
            </a:lvl5pPr>
          </a:lstStyle>
          <a:p>
            <a:pPr lvl="0"/>
            <a:r>
              <a:rPr lang="nl-NL" dirty="0"/>
              <a:t>Hier staat een tekst</a:t>
            </a:r>
          </a:p>
        </p:txBody>
      </p:sp>
      <p:sp>
        <p:nvSpPr>
          <p:cNvPr id="11" name="Tijdelijke aanduiding voor inhoud 2">
            <a:extLst>
              <a:ext uri="{FF2B5EF4-FFF2-40B4-BE49-F238E27FC236}">
                <a16:creationId xmlns:a16="http://schemas.microsoft.com/office/drawing/2014/main" id="{3C8EC7EE-5C89-A129-8760-CC2B08D810B2}"/>
              </a:ext>
            </a:extLst>
          </p:cNvPr>
          <p:cNvSpPr>
            <a:spLocks noGrp="1"/>
          </p:cNvSpPr>
          <p:nvPr>
            <p:ph sz="half" idx="12" hasCustomPrompt="1"/>
          </p:nvPr>
        </p:nvSpPr>
        <p:spPr>
          <a:xfrm>
            <a:off x="7145217" y="2099775"/>
            <a:ext cx="1810062" cy="959583"/>
          </a:xfrm>
          <a:prstGeom prst="rect">
            <a:avLst/>
          </a:prstGeom>
        </p:spPr>
        <p:txBody>
          <a:bodyPr anchor="b" anchorCtr="0">
            <a:normAutofit/>
          </a:bodyPr>
          <a:lstStyle>
            <a:lvl1pPr marL="0" indent="0" algn="ctr">
              <a:buNone/>
              <a:defRPr sz="1600">
                <a:latin typeface="Arial" panose="020B0604020202020204" pitchFamily="34" charset="0"/>
                <a:cs typeface="Arial" panose="020B0604020202020204" pitchFamily="34" charset="0"/>
              </a:defRPr>
            </a:lvl1pPr>
            <a:lvl2pPr marL="457200" indent="0" algn="l">
              <a:buNone/>
              <a:defRPr/>
            </a:lvl2pPr>
            <a:lvl3pPr marL="914400" indent="0">
              <a:buNone/>
              <a:defRPr/>
            </a:lvl3pPr>
            <a:lvl4pPr marL="1371600" indent="0">
              <a:buNone/>
              <a:defRPr/>
            </a:lvl4pPr>
            <a:lvl5pPr marL="1828800" indent="0">
              <a:buNone/>
              <a:defRPr/>
            </a:lvl5pPr>
          </a:lstStyle>
          <a:p>
            <a:pPr lvl="0"/>
            <a:r>
              <a:rPr lang="nl-NL" dirty="0"/>
              <a:t>Hier staat een tekst</a:t>
            </a:r>
          </a:p>
        </p:txBody>
      </p:sp>
      <p:sp>
        <p:nvSpPr>
          <p:cNvPr id="12" name="Tijdelijke aanduiding voor inhoud 2">
            <a:extLst>
              <a:ext uri="{FF2B5EF4-FFF2-40B4-BE49-F238E27FC236}">
                <a16:creationId xmlns:a16="http://schemas.microsoft.com/office/drawing/2014/main" id="{0E2EE6BB-C6FB-5524-74CF-946AF2BC1B9E}"/>
              </a:ext>
            </a:extLst>
          </p:cNvPr>
          <p:cNvSpPr>
            <a:spLocks noGrp="1"/>
          </p:cNvSpPr>
          <p:nvPr>
            <p:ph sz="half" idx="13" hasCustomPrompt="1"/>
          </p:nvPr>
        </p:nvSpPr>
        <p:spPr>
          <a:xfrm>
            <a:off x="5798216" y="5069206"/>
            <a:ext cx="1810062" cy="922752"/>
          </a:xfrm>
          <a:prstGeom prst="rect">
            <a:avLst/>
          </a:prstGeom>
        </p:spPr>
        <p:txBody>
          <a:bodyPr>
            <a:normAutofit/>
          </a:bodyPr>
          <a:lstStyle>
            <a:lvl1pPr marL="0" indent="0" algn="ctr">
              <a:buNone/>
              <a:defRPr sz="1600">
                <a:latin typeface="Arial" panose="020B0604020202020204" pitchFamily="34" charset="0"/>
                <a:cs typeface="Arial" panose="020B0604020202020204" pitchFamily="34" charset="0"/>
              </a:defRPr>
            </a:lvl1pPr>
            <a:lvl2pPr marL="457200" indent="0" algn="l">
              <a:buNone/>
              <a:defRPr/>
            </a:lvl2pPr>
            <a:lvl3pPr marL="914400" indent="0">
              <a:buNone/>
              <a:defRPr/>
            </a:lvl3pPr>
            <a:lvl4pPr marL="1371600" indent="0">
              <a:buNone/>
              <a:defRPr/>
            </a:lvl4pPr>
            <a:lvl5pPr marL="1828800" indent="0">
              <a:buNone/>
              <a:defRPr/>
            </a:lvl5pPr>
          </a:lstStyle>
          <a:p>
            <a:pPr lvl="0"/>
            <a:r>
              <a:rPr lang="nl-NL" dirty="0"/>
              <a:t>Hier staat een tekst</a:t>
            </a:r>
          </a:p>
        </p:txBody>
      </p:sp>
    </p:spTree>
    <p:extLst>
      <p:ext uri="{BB962C8B-B14F-4D97-AF65-F5344CB8AC3E}">
        <p14:creationId xmlns:p14="http://schemas.microsoft.com/office/powerpoint/2010/main" val="2069635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BCM - afbeelding en Heading - 1">
  <p:cSld name="1_SBCM - afbeelding en Heading - 1">
    <p:bg>
      <p:bgPr>
        <a:solidFill>
          <a:schemeClr val="lt1"/>
        </a:solidFill>
        <a:effectLst/>
      </p:bgPr>
    </p:bg>
    <p:spTree>
      <p:nvGrpSpPr>
        <p:cNvPr id="1" name="Shape 16"/>
        <p:cNvGrpSpPr/>
        <p:nvPr/>
      </p:nvGrpSpPr>
      <p:grpSpPr>
        <a:xfrm>
          <a:off x="0" y="0"/>
          <a:ext cx="0" cy="0"/>
          <a:chOff x="0" y="0"/>
          <a:chExt cx="0" cy="0"/>
        </a:xfrm>
      </p:grpSpPr>
      <p:sp>
        <p:nvSpPr>
          <p:cNvPr id="17" name="Google Shape;17;p15"/>
          <p:cNvSpPr txBox="1">
            <a:spLocks noGrp="1"/>
          </p:cNvSpPr>
          <p:nvPr>
            <p:ph type="title"/>
          </p:nvPr>
        </p:nvSpPr>
        <p:spPr>
          <a:xfrm>
            <a:off x="689920" y="4625912"/>
            <a:ext cx="8305156" cy="1153566"/>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chemeClr val="dk1"/>
              </a:buClr>
              <a:buSzPts val="35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15"/>
          <p:cNvSpPr txBox="1">
            <a:spLocks noGrp="1"/>
          </p:cNvSpPr>
          <p:nvPr>
            <p:ph type="body" idx="1"/>
          </p:nvPr>
        </p:nvSpPr>
        <p:spPr>
          <a:xfrm>
            <a:off x="690563" y="5954835"/>
            <a:ext cx="8305156" cy="531512"/>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1000"/>
              </a:spcBef>
              <a:spcAft>
                <a:spcPts val="0"/>
              </a:spcAft>
              <a:buClr>
                <a:schemeClr val="dk1"/>
              </a:buClr>
              <a:buSzPts val="1600"/>
              <a:buNone/>
              <a:defRPr sz="1600" b="1" i="0">
                <a:latin typeface="Arial"/>
                <a:ea typeface="Arial"/>
                <a:cs typeface="Arial"/>
                <a:sym typeface="Arial"/>
              </a:defRPr>
            </a:lvl1pPr>
            <a:lvl2pPr marL="914400" lvl="1" indent="-228600" algn="l">
              <a:lnSpc>
                <a:spcPct val="90000"/>
              </a:lnSpc>
              <a:spcBef>
                <a:spcPts val="500"/>
              </a:spcBef>
              <a:spcAft>
                <a:spcPts val="0"/>
              </a:spcAft>
              <a:buClr>
                <a:schemeClr val="dk1"/>
              </a:buClr>
              <a:buSzPts val="1600"/>
              <a:buNone/>
              <a:defRPr/>
            </a:lvl2pPr>
            <a:lvl3pPr marL="1371600" lvl="2" indent="-228600" algn="l">
              <a:lnSpc>
                <a:spcPct val="90000"/>
              </a:lnSpc>
              <a:spcBef>
                <a:spcPts val="500"/>
              </a:spcBef>
              <a:spcAft>
                <a:spcPts val="0"/>
              </a:spcAft>
              <a:buClr>
                <a:schemeClr val="dk1"/>
              </a:buClr>
              <a:buSzPts val="20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15"/>
          <p:cNvSpPr/>
          <p:nvPr/>
        </p:nvSpPr>
        <p:spPr>
          <a:xfrm>
            <a:off x="9740900" y="5892800"/>
            <a:ext cx="2451100" cy="965200"/>
          </a:xfrm>
          <a:prstGeom prst="rect">
            <a:avLst/>
          </a:prstGeom>
          <a:solidFill>
            <a:srgbClr val="FFFFFF"/>
          </a:solidFill>
          <a:ln>
            <a:noFill/>
          </a:ln>
        </p:spPr>
      </p:sp>
      <p:sp>
        <p:nvSpPr>
          <p:cNvPr id="20" name="Google Shape;20;p15"/>
          <p:cNvSpPr>
            <a:spLocks noGrp="1"/>
          </p:cNvSpPr>
          <p:nvPr>
            <p:ph type="pic" idx="2"/>
          </p:nvPr>
        </p:nvSpPr>
        <p:spPr>
          <a:xfrm>
            <a:off x="374650" y="363538"/>
            <a:ext cx="11477625" cy="3879850"/>
          </a:xfrm>
          <a:prstGeom prst="roundRect">
            <a:avLst>
              <a:gd name="adj" fmla="val 3071"/>
            </a:avLst>
          </a:prstGeom>
          <a:solidFill>
            <a:schemeClr val="lt2"/>
          </a:solidFill>
          <a:ln>
            <a:noFill/>
          </a:ln>
        </p:spPr>
      </p:sp>
      <p:pic>
        <p:nvPicPr>
          <p:cNvPr id="21" name="Google Shape;21;p15" descr="Afbeelding met Graphics, cirkel, Kleurrijkheid, ontwerp&#10;&#10;Door AI gegenereerde inhoud is mogelijk onjuist."/>
          <p:cNvPicPr preferRelativeResize="0"/>
          <p:nvPr/>
        </p:nvPicPr>
        <p:blipFill rotWithShape="1">
          <a:blip r:embed="rId2">
            <a:alphaModFix/>
          </a:blip>
          <a:srcRect/>
          <a:stretch/>
        </p:blipFill>
        <p:spPr>
          <a:xfrm>
            <a:off x="-1485391" y="-876547"/>
            <a:ext cx="4280283" cy="4920641"/>
          </a:xfrm>
          <a:prstGeom prst="rect">
            <a:avLst/>
          </a:prstGeom>
          <a:noFill/>
          <a:ln>
            <a:noFill/>
          </a:ln>
        </p:spPr>
      </p:pic>
      <p:sp>
        <p:nvSpPr>
          <p:cNvPr id="22" name="Google Shape;22;p15"/>
          <p:cNvSpPr txBox="1">
            <a:spLocks noGrp="1"/>
          </p:cNvSpPr>
          <p:nvPr>
            <p:ph type="body" idx="3"/>
          </p:nvPr>
        </p:nvSpPr>
        <p:spPr>
          <a:xfrm>
            <a:off x="-1485392" y="-876547"/>
            <a:ext cx="4280284" cy="4920642"/>
          </a:xfrm>
          <a:prstGeom prst="rect">
            <a:avLst/>
          </a:prstGeom>
          <a:blipFill rotWithShape="1">
            <a:blip r:embed="rId2">
              <a:alphaModFix/>
            </a:blip>
            <a:stretch>
              <a:fillRect/>
            </a:stretch>
          </a:blipFill>
          <a:ln>
            <a:noFill/>
          </a:ln>
        </p:spPr>
        <p:txBody>
          <a:bodyPr spcFirstLastPara="1" wrap="square" lIns="0" tIns="0" rIns="0" bIns="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73915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BCM - afbeelding en Heading - 2">
  <p:cSld name="1_SBCM - afbeelding en Heading - 2">
    <p:spTree>
      <p:nvGrpSpPr>
        <p:cNvPr id="1" name="Shape 23"/>
        <p:cNvGrpSpPr/>
        <p:nvPr/>
      </p:nvGrpSpPr>
      <p:grpSpPr>
        <a:xfrm>
          <a:off x="0" y="0"/>
          <a:ext cx="0" cy="0"/>
          <a:chOff x="0" y="0"/>
          <a:chExt cx="0" cy="0"/>
        </a:xfrm>
      </p:grpSpPr>
      <p:sp>
        <p:nvSpPr>
          <p:cNvPr id="24" name="Google Shape;24;p16"/>
          <p:cNvSpPr/>
          <p:nvPr/>
        </p:nvSpPr>
        <p:spPr>
          <a:xfrm>
            <a:off x="6377353" y="352425"/>
            <a:ext cx="5428884" cy="5122863"/>
          </a:xfrm>
          <a:prstGeom prst="roundRect">
            <a:avLst>
              <a:gd name="adj" fmla="val 3394"/>
            </a:avLst>
          </a:prstGeom>
          <a:solidFill>
            <a:srgbClr val="EAF0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 name="Google Shape;25;p16"/>
          <p:cNvSpPr txBox="1">
            <a:spLocks noGrp="1"/>
          </p:cNvSpPr>
          <p:nvPr>
            <p:ph type="title"/>
          </p:nvPr>
        </p:nvSpPr>
        <p:spPr>
          <a:xfrm>
            <a:off x="7033847" y="1207478"/>
            <a:ext cx="4313603" cy="222152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3500"/>
              <a:buFont typeface="Arial Black"/>
              <a:buNone/>
              <a:defRPr sz="3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6"/>
          <p:cNvSpPr>
            <a:spLocks noGrp="1"/>
          </p:cNvSpPr>
          <p:nvPr>
            <p:ph type="pic" idx="2"/>
          </p:nvPr>
        </p:nvSpPr>
        <p:spPr>
          <a:xfrm>
            <a:off x="385763" y="352425"/>
            <a:ext cx="5710237" cy="5122863"/>
          </a:xfrm>
          <a:prstGeom prst="roundRect">
            <a:avLst>
              <a:gd name="adj" fmla="val 3394"/>
            </a:avLst>
          </a:prstGeom>
          <a:solidFill>
            <a:schemeClr val="lt2"/>
          </a:solidFill>
          <a:ln>
            <a:noFill/>
          </a:ln>
        </p:spPr>
      </p:sp>
      <p:sp>
        <p:nvSpPr>
          <p:cNvPr id="27" name="Google Shape;27;p16"/>
          <p:cNvSpPr/>
          <p:nvPr/>
        </p:nvSpPr>
        <p:spPr>
          <a:xfrm>
            <a:off x="9740900" y="5892800"/>
            <a:ext cx="2451100" cy="965200"/>
          </a:xfrm>
          <a:prstGeom prst="rect">
            <a:avLst/>
          </a:prstGeom>
          <a:solidFill>
            <a:srgbClr val="FFFFFF"/>
          </a:solidFill>
          <a:ln>
            <a:noFill/>
          </a:ln>
        </p:spPr>
      </p:sp>
      <p:sp>
        <p:nvSpPr>
          <p:cNvPr id="28" name="Google Shape;28;p16"/>
          <p:cNvSpPr txBox="1">
            <a:spLocks noGrp="1"/>
          </p:cNvSpPr>
          <p:nvPr>
            <p:ph type="body" idx="1"/>
          </p:nvPr>
        </p:nvSpPr>
        <p:spPr>
          <a:xfrm rot="10800000">
            <a:off x="3504031" y="3432479"/>
            <a:ext cx="4280284" cy="4920642"/>
          </a:xfrm>
          <a:prstGeom prst="rect">
            <a:avLst/>
          </a:prstGeom>
          <a:blipFill rotWithShape="1">
            <a:blip r:embed="rId2">
              <a:alphaModFix/>
            </a:blip>
            <a:stretch>
              <a:fillRect/>
            </a:stretch>
          </a:blipFill>
          <a:ln>
            <a:noFill/>
          </a:ln>
        </p:spPr>
        <p:txBody>
          <a:bodyPr spcFirstLastPara="1" wrap="square" lIns="0" tIns="0" rIns="0" bIns="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16"/>
          <p:cNvSpPr txBox="1">
            <a:spLocks noGrp="1"/>
          </p:cNvSpPr>
          <p:nvPr>
            <p:ph type="body" idx="3"/>
          </p:nvPr>
        </p:nvSpPr>
        <p:spPr>
          <a:xfrm>
            <a:off x="386373" y="6070173"/>
            <a:ext cx="10515600" cy="567532"/>
          </a:xfrm>
          <a:prstGeom prst="rect">
            <a:avLst/>
          </a:prstGeom>
          <a:noFill/>
          <a:ln>
            <a:noFill/>
          </a:ln>
        </p:spPr>
        <p:txBody>
          <a:bodyPr spcFirstLastPara="1" wrap="square" lIns="10800" tIns="0" rIns="0" bIns="0" anchor="t" anchorCtr="0">
            <a:normAutofit/>
          </a:bodyPr>
          <a:lstStyle>
            <a:lvl1pPr marL="457200" lvl="0" indent="-228600" algn="l">
              <a:lnSpc>
                <a:spcPct val="90000"/>
              </a:lnSpc>
              <a:spcBef>
                <a:spcPts val="1000"/>
              </a:spcBef>
              <a:spcAft>
                <a:spcPts val="0"/>
              </a:spcAft>
              <a:buClr>
                <a:schemeClr val="dk1"/>
              </a:buClr>
              <a:buSzPts val="1600"/>
              <a:buNone/>
              <a:defRPr sz="1600" b="1" i="0">
                <a:solidFill>
                  <a:schemeClr val="dk1"/>
                </a:solidFill>
                <a:latin typeface="Arial"/>
                <a:ea typeface="Arial"/>
                <a:cs typeface="Arial"/>
                <a:sym typeface="Aria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Tree>
    <p:extLst>
      <p:ext uri="{BB962C8B-B14F-4D97-AF65-F5344CB8AC3E}">
        <p14:creationId xmlns:p14="http://schemas.microsoft.com/office/powerpoint/2010/main" val="641666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BCM - tekstpagina - foto - 1">
  <p:cSld name="1_SBCM - tekstpagina - foto - 1">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18"/>
          <p:cNvSpPr/>
          <p:nvPr/>
        </p:nvSpPr>
        <p:spPr>
          <a:xfrm>
            <a:off x="386862" y="363415"/>
            <a:ext cx="11465169" cy="6142893"/>
          </a:xfrm>
          <a:prstGeom prst="roundRect">
            <a:avLst>
              <a:gd name="adj" fmla="val 1782"/>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7" name="Google Shape;37;p18"/>
          <p:cNvSpPr txBox="1">
            <a:spLocks noGrp="1"/>
          </p:cNvSpPr>
          <p:nvPr>
            <p:ph type="title"/>
          </p:nvPr>
        </p:nvSpPr>
        <p:spPr>
          <a:xfrm>
            <a:off x="1014047" y="866042"/>
            <a:ext cx="5234354" cy="95958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8"/>
          <p:cNvSpPr txBox="1">
            <a:spLocks noGrp="1"/>
          </p:cNvSpPr>
          <p:nvPr>
            <p:ph type="body" idx="1"/>
          </p:nvPr>
        </p:nvSpPr>
        <p:spPr>
          <a:xfrm>
            <a:off x="1014047" y="2005012"/>
            <a:ext cx="5234354" cy="3610342"/>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9" name="Google Shape;39;p18"/>
          <p:cNvPicPr preferRelativeResize="0"/>
          <p:nvPr/>
        </p:nvPicPr>
        <p:blipFill rotWithShape="1">
          <a:blip r:embed="rId3">
            <a:alphaModFix/>
          </a:blip>
          <a:srcRect/>
          <a:stretch/>
        </p:blipFill>
        <p:spPr>
          <a:xfrm>
            <a:off x="10836031" y="6355862"/>
            <a:ext cx="300892" cy="300892"/>
          </a:xfrm>
          <a:prstGeom prst="rect">
            <a:avLst/>
          </a:prstGeom>
          <a:noFill/>
          <a:ln>
            <a:noFill/>
          </a:ln>
        </p:spPr>
      </p:pic>
      <p:sp>
        <p:nvSpPr>
          <p:cNvPr id="40" name="Google Shape;40;p18"/>
          <p:cNvSpPr>
            <a:spLocks noGrp="1"/>
          </p:cNvSpPr>
          <p:nvPr>
            <p:ph type="pic" idx="2"/>
          </p:nvPr>
        </p:nvSpPr>
        <p:spPr>
          <a:xfrm>
            <a:off x="6376989" y="842595"/>
            <a:ext cx="4947504" cy="5147897"/>
          </a:xfrm>
          <a:prstGeom prst="roundRect">
            <a:avLst>
              <a:gd name="adj" fmla="val 2382"/>
            </a:avLst>
          </a:prstGeom>
          <a:solidFill>
            <a:schemeClr val="lt2"/>
          </a:solidFill>
          <a:ln>
            <a:noFill/>
          </a:ln>
        </p:spPr>
      </p:sp>
    </p:spTree>
    <p:extLst>
      <p:ext uri="{BB962C8B-B14F-4D97-AF65-F5344CB8AC3E}">
        <p14:creationId xmlns:p14="http://schemas.microsoft.com/office/powerpoint/2010/main" val="3218325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BCM - tekstpagina - foto - 2">
  <p:cSld name="1_SBCM - tekstpagina - foto - 2">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19"/>
          <p:cNvSpPr/>
          <p:nvPr/>
        </p:nvSpPr>
        <p:spPr>
          <a:xfrm>
            <a:off x="386862" y="363415"/>
            <a:ext cx="11465169" cy="6142893"/>
          </a:xfrm>
          <a:prstGeom prst="roundRect">
            <a:avLst>
              <a:gd name="adj" fmla="val 1782"/>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3" name="Google Shape;43;p19"/>
          <p:cNvSpPr txBox="1">
            <a:spLocks noGrp="1"/>
          </p:cNvSpPr>
          <p:nvPr>
            <p:ph type="title"/>
          </p:nvPr>
        </p:nvSpPr>
        <p:spPr>
          <a:xfrm>
            <a:off x="1014047" y="866042"/>
            <a:ext cx="5234354" cy="95958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9"/>
          <p:cNvSpPr txBox="1">
            <a:spLocks noGrp="1"/>
          </p:cNvSpPr>
          <p:nvPr>
            <p:ph type="body" idx="1"/>
          </p:nvPr>
        </p:nvSpPr>
        <p:spPr>
          <a:xfrm>
            <a:off x="1014047" y="2005012"/>
            <a:ext cx="5234354" cy="3610342"/>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228600" algn="l">
              <a:lnSpc>
                <a:spcPct val="90000"/>
              </a:lnSpc>
              <a:spcBef>
                <a:spcPts val="500"/>
              </a:spcBef>
              <a:spcAft>
                <a:spcPts val="0"/>
              </a:spcAft>
              <a:buClr>
                <a:schemeClr val="dk1"/>
              </a:buClr>
              <a:buSzPts val="1800"/>
              <a:buNone/>
              <a:defRPr/>
            </a:lvl2pPr>
            <a:lvl3pPr marL="1371600" lvl="2" indent="-228600" algn="l">
              <a:lnSpc>
                <a:spcPct val="90000"/>
              </a:lnSpc>
              <a:spcBef>
                <a:spcPts val="500"/>
              </a:spcBef>
              <a:spcAft>
                <a:spcPts val="0"/>
              </a:spcAft>
              <a:buClr>
                <a:schemeClr val="dk1"/>
              </a:buClr>
              <a:buSzPts val="18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5" name="Google Shape;45;p19"/>
          <p:cNvPicPr preferRelativeResize="0"/>
          <p:nvPr/>
        </p:nvPicPr>
        <p:blipFill rotWithShape="1">
          <a:blip r:embed="rId3">
            <a:alphaModFix/>
          </a:blip>
          <a:srcRect/>
          <a:stretch/>
        </p:blipFill>
        <p:spPr>
          <a:xfrm>
            <a:off x="10836031" y="6355862"/>
            <a:ext cx="300892" cy="300892"/>
          </a:xfrm>
          <a:prstGeom prst="rect">
            <a:avLst/>
          </a:prstGeom>
          <a:noFill/>
          <a:ln>
            <a:noFill/>
          </a:ln>
        </p:spPr>
      </p:pic>
      <p:sp>
        <p:nvSpPr>
          <p:cNvPr id="46" name="Google Shape;46;p19"/>
          <p:cNvSpPr>
            <a:spLocks noGrp="1"/>
          </p:cNvSpPr>
          <p:nvPr>
            <p:ph type="pic" idx="2"/>
          </p:nvPr>
        </p:nvSpPr>
        <p:spPr>
          <a:xfrm>
            <a:off x="6376989" y="842595"/>
            <a:ext cx="4947504" cy="5147897"/>
          </a:xfrm>
          <a:prstGeom prst="roundRect">
            <a:avLst>
              <a:gd name="adj" fmla="val 2382"/>
            </a:avLst>
          </a:prstGeom>
          <a:solidFill>
            <a:schemeClr val="lt2"/>
          </a:solidFill>
          <a:ln>
            <a:noFill/>
          </a:ln>
        </p:spPr>
      </p:sp>
    </p:spTree>
    <p:extLst>
      <p:ext uri="{BB962C8B-B14F-4D97-AF65-F5344CB8AC3E}">
        <p14:creationId xmlns:p14="http://schemas.microsoft.com/office/powerpoint/2010/main" val="330356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01632D8-9B67-3F43-67F4-349810B223CE}"/>
              </a:ext>
            </a:extLst>
          </p:cNvPr>
          <p:cNvSpPr>
            <a:spLocks noGrp="1"/>
          </p:cNvSpPr>
          <p:nvPr>
            <p:ph type="title"/>
          </p:nvPr>
        </p:nvSpPr>
        <p:spPr>
          <a:xfrm>
            <a:off x="838200" y="365125"/>
            <a:ext cx="9278815" cy="959583"/>
          </a:xfrm>
          <a:prstGeom prst="rect">
            <a:avLst/>
          </a:prstGeom>
        </p:spPr>
        <p:txBody>
          <a:bodyPr vert="horz" lIns="0" tIns="0" rIns="0" bIns="0" rtlCol="0" anchor="t" anchorCtr="0">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09DE2969-2399-4AAC-2CEA-4B8A743927AE}"/>
              </a:ext>
            </a:extLst>
          </p:cNvPr>
          <p:cNvSpPr>
            <a:spLocks noGrp="1"/>
          </p:cNvSpPr>
          <p:nvPr>
            <p:ph type="body" idx="1"/>
          </p:nvPr>
        </p:nvSpPr>
        <p:spPr>
          <a:xfrm>
            <a:off x="838200" y="1890585"/>
            <a:ext cx="9278815" cy="3759938"/>
          </a:xfrm>
          <a:prstGeom prst="rect">
            <a:avLst/>
          </a:prstGeom>
        </p:spPr>
        <p:txBody>
          <a:bodyPr vert="horz" lIns="0" tIns="0" rIns="0" bIns="0" rtlCol="0">
            <a:normAutofit/>
          </a:bodyPr>
          <a:lstStyle/>
          <a:p>
            <a:pPr lvl="0"/>
            <a:r>
              <a:rPr lang="nl-NL" dirty="0"/>
              <a:t>Klikken om de tekststijl van het model te bewerken</a:t>
            </a:r>
          </a:p>
          <a:p>
            <a:pPr lvl="1"/>
            <a:r>
              <a:rPr lang="nl-NL" dirty="0"/>
              <a:t>Tweede niveau</a:t>
            </a:r>
          </a:p>
        </p:txBody>
      </p:sp>
    </p:spTree>
    <p:extLst>
      <p:ext uri="{BB962C8B-B14F-4D97-AF65-F5344CB8AC3E}">
        <p14:creationId xmlns:p14="http://schemas.microsoft.com/office/powerpoint/2010/main" val="199978428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63" r:id="rId5"/>
    <p:sldLayoutId id="2147483662" r:id="rId6"/>
    <p:sldLayoutId id="2147483652" r:id="rId7"/>
    <p:sldLayoutId id="2147483661" r:id="rId8"/>
    <p:sldLayoutId id="2147483665" r:id="rId9"/>
    <p:sldLayoutId id="2147483664" r:id="rId10"/>
    <p:sldLayoutId id="2147483666" r:id="rId11"/>
    <p:sldLayoutId id="2147483667" r:id="rId12"/>
    <p:sldLayoutId id="2147483668" r:id="rId13"/>
    <p:sldLayoutId id="2147483669" r:id="rId14"/>
    <p:sldLayoutId id="2147483670" r:id="rId15"/>
  </p:sldLayoutIdLst>
  <p:txStyles>
    <p:titleStyle>
      <a:lvl1pPr algn="l" defTabSz="914400" rtl="0" eaLnBrk="1" latinLnBrk="0" hangingPunct="1">
        <a:lnSpc>
          <a:spcPct val="90000"/>
        </a:lnSpc>
        <a:spcBef>
          <a:spcPct val="0"/>
        </a:spcBef>
        <a:buNone/>
        <a:defRPr sz="3500" b="1" i="0" kern="1200">
          <a:solidFill>
            <a:schemeClr val="tx1"/>
          </a:solidFill>
          <a:latin typeface="Arial Black" panose="020B0604020202020204" pitchFamily="34" charset="0"/>
          <a:ea typeface="+mj-ea"/>
          <a:cs typeface="Arial Black"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hyperlink" Target="http://www.zetikdestap.nl/"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zetikdestap.nl/"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05FA59-4960-11A4-6F54-9D0D6B4BC41A}"/>
              </a:ext>
            </a:extLst>
          </p:cNvPr>
          <p:cNvSpPr>
            <a:spLocks noGrp="1"/>
          </p:cNvSpPr>
          <p:nvPr>
            <p:ph type="ctrTitle"/>
          </p:nvPr>
        </p:nvSpPr>
        <p:spPr>
          <a:xfrm>
            <a:off x="1524000" y="874195"/>
            <a:ext cx="6365359" cy="1581926"/>
          </a:xfrm>
        </p:spPr>
        <p:txBody>
          <a:bodyPr>
            <a:normAutofit fontScale="90000"/>
          </a:bodyPr>
          <a:lstStyle/>
          <a:p>
            <a:r>
              <a:rPr lang="nl-NL" sz="4000" dirty="0" smtClean="0">
                <a:solidFill>
                  <a:schemeClr val="tx2">
                    <a:lumMod val="90000"/>
                    <a:lumOff val="10000"/>
                  </a:schemeClr>
                </a:solidFill>
              </a:rPr>
              <a:t>Eigen regie en </a:t>
            </a:r>
            <a:br>
              <a:rPr lang="nl-NL" sz="4000" dirty="0" smtClean="0">
                <a:solidFill>
                  <a:schemeClr val="tx2">
                    <a:lumMod val="90000"/>
                    <a:lumOff val="10000"/>
                  </a:schemeClr>
                </a:solidFill>
              </a:rPr>
            </a:br>
            <a:r>
              <a:rPr lang="nl-NL" sz="4000" dirty="0" smtClean="0">
                <a:solidFill>
                  <a:schemeClr val="tx2">
                    <a:lumMod val="90000"/>
                    <a:lumOff val="10000"/>
                  </a:schemeClr>
                </a:solidFill>
              </a:rPr>
              <a:t>Leven Lang Ontwikkelen</a:t>
            </a:r>
            <a:r>
              <a:rPr lang="nl-NL" sz="2700" dirty="0" smtClean="0"/>
              <a:t/>
            </a:r>
            <a:br>
              <a:rPr lang="nl-NL" sz="2700" dirty="0" smtClean="0"/>
            </a:br>
            <a:endParaRPr lang="nl-NL" sz="2700" dirty="0"/>
          </a:p>
        </p:txBody>
      </p:sp>
      <p:sp>
        <p:nvSpPr>
          <p:cNvPr id="3" name="Ondertitel 2">
            <a:extLst>
              <a:ext uri="{FF2B5EF4-FFF2-40B4-BE49-F238E27FC236}">
                <a16:creationId xmlns:a16="http://schemas.microsoft.com/office/drawing/2014/main" id="{9F72BF18-2EE3-2B03-14F3-6A596535728C}"/>
              </a:ext>
            </a:extLst>
          </p:cNvPr>
          <p:cNvSpPr>
            <a:spLocks noGrp="1"/>
          </p:cNvSpPr>
          <p:nvPr>
            <p:ph type="subTitle" idx="1"/>
          </p:nvPr>
        </p:nvSpPr>
        <p:spPr>
          <a:xfrm>
            <a:off x="1524000" y="2560237"/>
            <a:ext cx="5754129" cy="1820377"/>
          </a:xfrm>
        </p:spPr>
        <p:txBody>
          <a:bodyPr>
            <a:normAutofit/>
          </a:bodyPr>
          <a:lstStyle/>
          <a:p>
            <a:r>
              <a:rPr lang="en-US" dirty="0" smtClean="0">
                <a:solidFill>
                  <a:schemeClr val="tx2">
                    <a:lumMod val="90000"/>
                    <a:lumOff val="10000"/>
                  </a:schemeClr>
                </a:solidFill>
              </a:rPr>
              <a:t>Met Nathalie van der Stel en Petra Oldenhage (SBCM)</a:t>
            </a:r>
            <a:br>
              <a:rPr lang="en-US" dirty="0" smtClean="0">
                <a:solidFill>
                  <a:schemeClr val="tx2">
                    <a:lumMod val="90000"/>
                    <a:lumOff val="10000"/>
                  </a:schemeClr>
                </a:solidFill>
              </a:rPr>
            </a:br>
            <a:endParaRPr lang="en-US" dirty="0" smtClean="0">
              <a:solidFill>
                <a:schemeClr val="tx2">
                  <a:lumMod val="90000"/>
                  <a:lumOff val="10000"/>
                </a:schemeClr>
              </a:solidFill>
            </a:endParaRPr>
          </a:p>
          <a:p>
            <a:endParaRPr lang="en-US" dirty="0" smtClean="0">
              <a:solidFill>
                <a:schemeClr val="tx2">
                  <a:lumMod val="90000"/>
                  <a:lumOff val="10000"/>
                </a:schemeClr>
              </a:solidFill>
            </a:endParaRPr>
          </a:p>
          <a:p>
            <a:r>
              <a:rPr lang="en-US" i="1" dirty="0" smtClean="0">
                <a:solidFill>
                  <a:schemeClr val="tx2">
                    <a:lumMod val="90000"/>
                    <a:lumOff val="10000"/>
                  </a:schemeClr>
                </a:solidFill>
              </a:rPr>
              <a:t>1 </a:t>
            </a:r>
            <a:r>
              <a:rPr lang="en-US" i="1" dirty="0" err="1">
                <a:solidFill>
                  <a:schemeClr val="tx2">
                    <a:lumMod val="90000"/>
                    <a:lumOff val="10000"/>
                  </a:schemeClr>
                </a:solidFill>
              </a:rPr>
              <a:t>oktober</a:t>
            </a:r>
            <a:r>
              <a:rPr lang="en-US" i="1" dirty="0">
                <a:solidFill>
                  <a:schemeClr val="tx2">
                    <a:lumMod val="90000"/>
                    <a:lumOff val="10000"/>
                  </a:schemeClr>
                </a:solidFill>
              </a:rPr>
              <a:t> 2026</a:t>
            </a:r>
          </a:p>
          <a:p>
            <a:endParaRPr lang="nl-NL" dirty="0"/>
          </a:p>
        </p:txBody>
      </p:sp>
    </p:spTree>
    <p:extLst>
      <p:ext uri="{BB962C8B-B14F-4D97-AF65-F5344CB8AC3E}">
        <p14:creationId xmlns:p14="http://schemas.microsoft.com/office/powerpoint/2010/main" val="3862930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F23C6-D11E-75CB-35E5-318B6A9F7930}"/>
              </a:ext>
            </a:extLst>
          </p:cNvPr>
          <p:cNvSpPr>
            <a:spLocks noGrp="1"/>
          </p:cNvSpPr>
          <p:nvPr>
            <p:ph type="title"/>
          </p:nvPr>
        </p:nvSpPr>
        <p:spPr>
          <a:xfrm>
            <a:off x="6599071" y="480899"/>
            <a:ext cx="5677989" cy="4865914"/>
          </a:xfrm>
        </p:spPr>
        <p:txBody>
          <a:bodyPr>
            <a:noAutofit/>
          </a:bodyPr>
          <a:lstStyle/>
          <a:p>
            <a:r>
              <a:rPr lang="nl-NL" sz="1600" dirty="0" smtClean="0">
                <a:solidFill>
                  <a:schemeClr val="tx2">
                    <a:lumMod val="90000"/>
                    <a:lumOff val="10000"/>
                  </a:schemeClr>
                </a:solidFill>
                <a:latin typeface="Arial" panose="020B0604020202020204" pitchFamily="34" charset="0"/>
                <a:cs typeface="Arial" panose="020B0604020202020204" pitchFamily="34" charset="0"/>
              </a:rPr>
              <a:t/>
            </a:r>
            <a:br>
              <a:rPr lang="nl-NL" sz="1600" dirty="0" smtClean="0">
                <a:solidFill>
                  <a:schemeClr val="tx2">
                    <a:lumMod val="90000"/>
                    <a:lumOff val="10000"/>
                  </a:schemeClr>
                </a:solidFill>
                <a:latin typeface="Arial" panose="020B0604020202020204" pitchFamily="34" charset="0"/>
                <a:cs typeface="Arial" panose="020B0604020202020204" pitchFamily="34" charset="0"/>
              </a:rPr>
            </a:br>
            <a:r>
              <a:rPr lang="nl-NL" sz="1600" dirty="0" smtClean="0">
                <a:solidFill>
                  <a:schemeClr val="accent1">
                    <a:lumMod val="50000"/>
                  </a:schemeClr>
                </a:solidFill>
                <a:latin typeface="Arial" panose="020B0604020202020204" pitchFamily="34" charset="0"/>
                <a:cs typeface="Arial" panose="020B0604020202020204" pitchFamily="34" charset="0"/>
              </a:rPr>
              <a:t>Opening				</a:t>
            </a:r>
            <a:r>
              <a:rPr lang="nl-NL" sz="1400" b="0" i="1" dirty="0" smtClean="0">
                <a:solidFill>
                  <a:schemeClr val="accent1">
                    <a:lumMod val="50000"/>
                  </a:schemeClr>
                </a:solidFill>
                <a:latin typeface="Arial" panose="020B0604020202020204" pitchFamily="34" charset="0"/>
                <a:cs typeface="Arial" panose="020B0604020202020204" pitchFamily="34" charset="0"/>
              </a:rPr>
              <a:t>10.00 uur</a:t>
            </a:r>
            <a:r>
              <a:rPr lang="nl-NL" sz="1600" i="1" dirty="0" smtClean="0">
                <a:solidFill>
                  <a:schemeClr val="accent1">
                    <a:lumMod val="50000"/>
                  </a:schemeClr>
                </a:solidFill>
                <a:latin typeface="Arial" panose="020B0604020202020204" pitchFamily="34" charset="0"/>
                <a:cs typeface="Arial" panose="020B0604020202020204" pitchFamily="34" charset="0"/>
              </a:rPr>
              <a:t/>
            </a:r>
            <a:br>
              <a:rPr lang="nl-NL" sz="1600" i="1" dirty="0" smtClean="0">
                <a:solidFill>
                  <a:schemeClr val="accent1">
                    <a:lumMod val="50000"/>
                  </a:schemeClr>
                </a:solidFill>
                <a:latin typeface="Arial" panose="020B0604020202020204" pitchFamily="34" charset="0"/>
                <a:cs typeface="Arial" panose="020B0604020202020204" pitchFamily="34" charset="0"/>
              </a:rPr>
            </a:br>
            <a:r>
              <a:rPr lang="nl-NL" sz="1600" dirty="0" smtClean="0">
                <a:solidFill>
                  <a:schemeClr val="accent1">
                    <a:lumMod val="50000"/>
                  </a:schemeClr>
                </a:solidFill>
                <a:latin typeface="Arial" panose="020B0604020202020204" pitchFamily="34" charset="0"/>
                <a:cs typeface="Arial" panose="020B0604020202020204" pitchFamily="34" charset="0"/>
              </a:rPr>
              <a:t/>
            </a:r>
            <a:br>
              <a:rPr lang="nl-NL" sz="1600" dirty="0" smtClean="0">
                <a:solidFill>
                  <a:schemeClr val="accent1">
                    <a:lumMod val="50000"/>
                  </a:schemeClr>
                </a:solidFill>
                <a:latin typeface="Arial" panose="020B0604020202020204" pitchFamily="34" charset="0"/>
                <a:cs typeface="Arial" panose="020B0604020202020204" pitchFamily="34" charset="0"/>
              </a:rPr>
            </a:br>
            <a:r>
              <a:rPr lang="nl-NL" sz="1600" dirty="0" smtClean="0">
                <a:solidFill>
                  <a:schemeClr val="accent1">
                    <a:lumMod val="50000"/>
                  </a:schemeClr>
                </a:solidFill>
                <a:latin typeface="Arial" panose="020B0604020202020204" pitchFamily="34" charset="0"/>
                <a:cs typeface="Arial" panose="020B0604020202020204" pitchFamily="34" charset="0"/>
              </a:rPr>
              <a:t>Workshop ‘Zit ik hier goed’ 		</a:t>
            </a:r>
            <a:r>
              <a:rPr lang="nl-NL" sz="1400" b="0" i="1" dirty="0" smtClean="0">
                <a:solidFill>
                  <a:schemeClr val="accent1">
                    <a:lumMod val="50000"/>
                  </a:schemeClr>
                </a:solidFill>
                <a:latin typeface="Arial" panose="020B0604020202020204" pitchFamily="34" charset="0"/>
                <a:cs typeface="Arial" panose="020B0604020202020204" pitchFamily="34" charset="0"/>
              </a:rPr>
              <a:t>10.15 uur</a:t>
            </a:r>
            <a:r>
              <a:rPr lang="nl-NL" sz="1600" dirty="0" smtClean="0">
                <a:solidFill>
                  <a:schemeClr val="accent1">
                    <a:lumMod val="50000"/>
                  </a:schemeClr>
                </a:solidFill>
                <a:latin typeface="Arial" panose="020B0604020202020204" pitchFamily="34" charset="0"/>
                <a:cs typeface="Arial" panose="020B0604020202020204" pitchFamily="34" charset="0"/>
              </a:rPr>
              <a:t/>
            </a:r>
            <a:br>
              <a:rPr lang="nl-NL" sz="1600" dirty="0" smtClean="0">
                <a:solidFill>
                  <a:schemeClr val="accent1">
                    <a:lumMod val="50000"/>
                  </a:schemeClr>
                </a:solidFill>
                <a:latin typeface="Arial" panose="020B0604020202020204" pitchFamily="34" charset="0"/>
                <a:cs typeface="Arial" panose="020B0604020202020204" pitchFamily="34" charset="0"/>
              </a:rPr>
            </a:br>
            <a:r>
              <a:rPr lang="nl-NL" sz="1600" b="0" dirty="0" smtClean="0">
                <a:solidFill>
                  <a:schemeClr val="accent1">
                    <a:lumMod val="50000"/>
                  </a:schemeClr>
                </a:solidFill>
                <a:latin typeface="Arial" panose="020B0604020202020204" pitchFamily="34" charset="0"/>
                <a:cs typeface="Arial" panose="020B0604020202020204" pitchFamily="34" charset="0"/>
              </a:rPr>
              <a:t>Joris Barendrecht, Thomas Pruijsen, </a:t>
            </a:r>
            <a:br>
              <a:rPr lang="nl-NL" sz="1600" b="0" dirty="0" smtClean="0">
                <a:solidFill>
                  <a:schemeClr val="accent1">
                    <a:lumMod val="50000"/>
                  </a:schemeClr>
                </a:solidFill>
                <a:latin typeface="Arial" panose="020B0604020202020204" pitchFamily="34" charset="0"/>
                <a:cs typeface="Arial" panose="020B0604020202020204" pitchFamily="34" charset="0"/>
              </a:rPr>
            </a:br>
            <a:r>
              <a:rPr lang="nl-NL" sz="1600" b="0" dirty="0" smtClean="0">
                <a:solidFill>
                  <a:schemeClr val="accent1">
                    <a:lumMod val="50000"/>
                  </a:schemeClr>
                </a:solidFill>
                <a:latin typeface="Arial" panose="020B0604020202020204" pitchFamily="34" charset="0"/>
                <a:cs typeface="Arial" panose="020B0604020202020204" pitchFamily="34" charset="0"/>
              </a:rPr>
              <a:t>Wilma Arends en Marcel van der Lit </a:t>
            </a:r>
            <a:r>
              <a:rPr lang="nl-NL" sz="1600" dirty="0" smtClean="0">
                <a:solidFill>
                  <a:schemeClr val="accent1">
                    <a:lumMod val="50000"/>
                  </a:schemeClr>
                </a:solidFill>
                <a:latin typeface="Arial" panose="020B0604020202020204" pitchFamily="34" charset="0"/>
                <a:cs typeface="Arial" panose="020B0604020202020204" pitchFamily="34" charset="0"/>
              </a:rPr>
              <a:t/>
            </a:r>
            <a:br>
              <a:rPr lang="nl-NL" sz="1600" dirty="0" smtClean="0">
                <a:solidFill>
                  <a:schemeClr val="accent1">
                    <a:lumMod val="50000"/>
                  </a:schemeClr>
                </a:solidFill>
                <a:latin typeface="Arial" panose="020B0604020202020204" pitchFamily="34" charset="0"/>
                <a:cs typeface="Arial" panose="020B0604020202020204" pitchFamily="34" charset="0"/>
              </a:rPr>
            </a:br>
            <a:r>
              <a:rPr lang="nl-NL" sz="1600" dirty="0">
                <a:solidFill>
                  <a:schemeClr val="accent1">
                    <a:lumMod val="50000"/>
                  </a:schemeClr>
                </a:solidFill>
                <a:latin typeface="Arial" panose="020B0604020202020204" pitchFamily="34" charset="0"/>
                <a:cs typeface="Arial" panose="020B0604020202020204" pitchFamily="34" charset="0"/>
              </a:rPr>
              <a:t/>
            </a:r>
            <a:br>
              <a:rPr lang="nl-NL" sz="1600" dirty="0">
                <a:solidFill>
                  <a:schemeClr val="accent1">
                    <a:lumMod val="50000"/>
                  </a:schemeClr>
                </a:solidFill>
                <a:latin typeface="Arial" panose="020B0604020202020204" pitchFamily="34" charset="0"/>
                <a:cs typeface="Arial" panose="020B0604020202020204" pitchFamily="34" charset="0"/>
              </a:rPr>
            </a:br>
            <a:r>
              <a:rPr lang="nl-NL" sz="1600" dirty="0" smtClean="0">
                <a:solidFill>
                  <a:schemeClr val="accent1">
                    <a:lumMod val="50000"/>
                  </a:schemeClr>
                </a:solidFill>
                <a:latin typeface="Arial" panose="020B0604020202020204" pitchFamily="34" charset="0"/>
                <a:cs typeface="Arial" panose="020B0604020202020204" pitchFamily="34" charset="0"/>
              </a:rPr>
              <a:t>Boksworkshop			</a:t>
            </a:r>
            <a:r>
              <a:rPr lang="nl-NL" sz="1400" b="0" i="1" dirty="0" smtClean="0">
                <a:solidFill>
                  <a:schemeClr val="accent1">
                    <a:lumMod val="50000"/>
                  </a:schemeClr>
                </a:solidFill>
                <a:latin typeface="Arial" panose="020B0604020202020204" pitchFamily="34" charset="0"/>
                <a:cs typeface="Arial" panose="020B0604020202020204" pitchFamily="34" charset="0"/>
              </a:rPr>
              <a:t>11.30 uur</a:t>
            </a:r>
            <a:r>
              <a:rPr lang="nl-NL" sz="1600" dirty="0" smtClean="0">
                <a:solidFill>
                  <a:schemeClr val="accent1">
                    <a:lumMod val="50000"/>
                  </a:schemeClr>
                </a:solidFill>
                <a:latin typeface="Arial" panose="020B0604020202020204" pitchFamily="34" charset="0"/>
                <a:cs typeface="Arial" panose="020B0604020202020204" pitchFamily="34" charset="0"/>
              </a:rPr>
              <a:t/>
            </a:r>
            <a:br>
              <a:rPr lang="nl-NL" sz="1600" dirty="0" smtClean="0">
                <a:solidFill>
                  <a:schemeClr val="accent1">
                    <a:lumMod val="50000"/>
                  </a:schemeClr>
                </a:solidFill>
                <a:latin typeface="Arial" panose="020B0604020202020204" pitchFamily="34" charset="0"/>
                <a:cs typeface="Arial" panose="020B0604020202020204" pitchFamily="34" charset="0"/>
              </a:rPr>
            </a:br>
            <a:r>
              <a:rPr lang="nl-NL" sz="1600" b="0" dirty="0" smtClean="0">
                <a:solidFill>
                  <a:schemeClr val="accent1">
                    <a:lumMod val="50000"/>
                  </a:schemeClr>
                </a:solidFill>
                <a:latin typeface="Arial" panose="020B0604020202020204" pitchFamily="34" charset="0"/>
                <a:cs typeface="Arial" panose="020B0604020202020204" pitchFamily="34" charset="0"/>
              </a:rPr>
              <a:t>Ivo Lammers</a:t>
            </a:r>
            <a:r>
              <a:rPr lang="nl-NL" sz="1600" dirty="0" smtClean="0">
                <a:solidFill>
                  <a:schemeClr val="accent1">
                    <a:lumMod val="50000"/>
                  </a:schemeClr>
                </a:solidFill>
                <a:latin typeface="Arial" panose="020B0604020202020204" pitchFamily="34" charset="0"/>
                <a:cs typeface="Arial" panose="020B0604020202020204" pitchFamily="34" charset="0"/>
              </a:rPr>
              <a:t/>
            </a:r>
            <a:br>
              <a:rPr lang="nl-NL" sz="1600" dirty="0" smtClean="0">
                <a:solidFill>
                  <a:schemeClr val="accent1">
                    <a:lumMod val="50000"/>
                  </a:schemeClr>
                </a:solidFill>
                <a:latin typeface="Arial" panose="020B0604020202020204" pitchFamily="34" charset="0"/>
                <a:cs typeface="Arial" panose="020B0604020202020204" pitchFamily="34" charset="0"/>
              </a:rPr>
            </a:br>
            <a:r>
              <a:rPr lang="nl-NL" sz="1600" dirty="0">
                <a:solidFill>
                  <a:schemeClr val="accent1">
                    <a:lumMod val="50000"/>
                  </a:schemeClr>
                </a:solidFill>
                <a:latin typeface="Arial" panose="020B0604020202020204" pitchFamily="34" charset="0"/>
                <a:cs typeface="Arial" panose="020B0604020202020204" pitchFamily="34" charset="0"/>
              </a:rPr>
              <a:t/>
            </a:r>
            <a:br>
              <a:rPr lang="nl-NL" sz="1600" dirty="0">
                <a:solidFill>
                  <a:schemeClr val="accent1">
                    <a:lumMod val="50000"/>
                  </a:schemeClr>
                </a:solidFill>
                <a:latin typeface="Arial" panose="020B0604020202020204" pitchFamily="34" charset="0"/>
                <a:cs typeface="Arial" panose="020B0604020202020204" pitchFamily="34" charset="0"/>
              </a:rPr>
            </a:br>
            <a:r>
              <a:rPr lang="nl-NL" sz="1600" dirty="0">
                <a:solidFill>
                  <a:schemeClr val="accent1">
                    <a:lumMod val="50000"/>
                  </a:schemeClr>
                </a:solidFill>
                <a:latin typeface="Arial" panose="020B0604020202020204" pitchFamily="34" charset="0"/>
                <a:cs typeface="Arial" panose="020B0604020202020204" pitchFamily="34" charset="0"/>
              </a:rPr>
              <a:t>Lunch</a:t>
            </a:r>
            <a:r>
              <a:rPr lang="nl-NL" sz="1600" dirty="0" smtClean="0">
                <a:solidFill>
                  <a:schemeClr val="accent1">
                    <a:lumMod val="50000"/>
                  </a:schemeClr>
                </a:solidFill>
                <a:latin typeface="Arial" panose="020B0604020202020204" pitchFamily="34" charset="0"/>
                <a:cs typeface="Arial" panose="020B0604020202020204" pitchFamily="34" charset="0"/>
              </a:rPr>
              <a:t/>
            </a:r>
            <a:br>
              <a:rPr lang="nl-NL" sz="1600" dirty="0" smtClean="0">
                <a:solidFill>
                  <a:schemeClr val="accent1">
                    <a:lumMod val="50000"/>
                  </a:schemeClr>
                </a:solidFill>
                <a:latin typeface="Arial" panose="020B0604020202020204" pitchFamily="34" charset="0"/>
                <a:cs typeface="Arial" panose="020B0604020202020204" pitchFamily="34" charset="0"/>
              </a:rPr>
            </a:br>
            <a:r>
              <a:rPr lang="nl-NL" sz="1600" dirty="0" smtClean="0">
                <a:solidFill>
                  <a:schemeClr val="accent1">
                    <a:lumMod val="50000"/>
                  </a:schemeClr>
                </a:solidFill>
                <a:latin typeface="Arial" panose="020B0604020202020204" pitchFamily="34" charset="0"/>
                <a:cs typeface="Arial" panose="020B0604020202020204" pitchFamily="34" charset="0"/>
              </a:rPr>
              <a:t/>
            </a:r>
            <a:br>
              <a:rPr lang="nl-NL" sz="1600" dirty="0" smtClean="0">
                <a:solidFill>
                  <a:schemeClr val="accent1">
                    <a:lumMod val="50000"/>
                  </a:schemeClr>
                </a:solidFill>
                <a:latin typeface="Arial" panose="020B0604020202020204" pitchFamily="34" charset="0"/>
                <a:cs typeface="Arial" panose="020B0604020202020204" pitchFamily="34" charset="0"/>
              </a:rPr>
            </a:br>
            <a:r>
              <a:rPr lang="nl-NL" sz="1600" dirty="0">
                <a:solidFill>
                  <a:schemeClr val="accent1">
                    <a:lumMod val="50000"/>
                  </a:schemeClr>
                </a:solidFill>
                <a:latin typeface="Arial" panose="020B0604020202020204" pitchFamily="34" charset="0"/>
                <a:cs typeface="Arial" panose="020B0604020202020204" pitchFamily="34" charset="0"/>
              </a:rPr>
              <a:t/>
            </a:r>
            <a:br>
              <a:rPr lang="nl-NL" sz="1600" dirty="0">
                <a:solidFill>
                  <a:schemeClr val="accent1">
                    <a:lumMod val="50000"/>
                  </a:schemeClr>
                </a:solidFill>
                <a:latin typeface="Arial" panose="020B0604020202020204" pitchFamily="34" charset="0"/>
                <a:cs typeface="Arial" panose="020B0604020202020204" pitchFamily="34" charset="0"/>
              </a:rPr>
            </a:br>
            <a:r>
              <a:rPr lang="nl-NL" sz="1600" dirty="0" smtClean="0">
                <a:solidFill>
                  <a:schemeClr val="accent1">
                    <a:lumMod val="50000"/>
                  </a:schemeClr>
                </a:solidFill>
                <a:latin typeface="Arial" panose="020B0604020202020204" pitchFamily="34" charset="0"/>
                <a:cs typeface="Arial" panose="020B0604020202020204" pitchFamily="34" charset="0"/>
              </a:rPr>
              <a:t>Workshops eigen </a:t>
            </a:r>
            <a:r>
              <a:rPr lang="nl-NL" sz="1600" dirty="0">
                <a:solidFill>
                  <a:schemeClr val="accent1">
                    <a:lumMod val="50000"/>
                  </a:schemeClr>
                </a:solidFill>
                <a:latin typeface="Arial" panose="020B0604020202020204" pitchFamily="34" charset="0"/>
                <a:cs typeface="Arial" panose="020B0604020202020204" pitchFamily="34" charset="0"/>
              </a:rPr>
              <a:t>regie		</a:t>
            </a:r>
            <a:r>
              <a:rPr lang="nl-NL" sz="1400" b="0" i="1" dirty="0" smtClean="0">
                <a:solidFill>
                  <a:schemeClr val="accent1">
                    <a:lumMod val="50000"/>
                  </a:schemeClr>
                </a:solidFill>
                <a:latin typeface="Arial" panose="020B0604020202020204" pitchFamily="34" charset="0"/>
                <a:cs typeface="Arial" panose="020B0604020202020204" pitchFamily="34" charset="0"/>
              </a:rPr>
              <a:t>13.30 – 15.00 uur</a:t>
            </a:r>
            <a:r>
              <a:rPr lang="nl-NL" sz="1600" b="0" i="1" dirty="0" smtClean="0">
                <a:solidFill>
                  <a:schemeClr val="accent1">
                    <a:lumMod val="50000"/>
                  </a:schemeClr>
                </a:solidFill>
                <a:latin typeface="Arial" panose="020B0604020202020204" pitchFamily="34" charset="0"/>
                <a:cs typeface="Arial" panose="020B0604020202020204" pitchFamily="34" charset="0"/>
              </a:rPr>
              <a:t/>
            </a:r>
            <a:br>
              <a:rPr lang="nl-NL" sz="1600" b="0" i="1" dirty="0" smtClean="0">
                <a:solidFill>
                  <a:schemeClr val="accent1">
                    <a:lumMod val="50000"/>
                  </a:schemeClr>
                </a:solidFill>
                <a:latin typeface="Arial" panose="020B0604020202020204" pitchFamily="34" charset="0"/>
                <a:cs typeface="Arial" panose="020B0604020202020204" pitchFamily="34" charset="0"/>
              </a:rPr>
            </a:br>
            <a:r>
              <a:rPr lang="nl-NL" sz="1600" b="0" dirty="0">
                <a:solidFill>
                  <a:schemeClr val="accent1">
                    <a:lumMod val="50000"/>
                  </a:schemeClr>
                </a:solidFill>
                <a:latin typeface="Arial" panose="020B0604020202020204" pitchFamily="34" charset="0"/>
                <a:cs typeface="Arial" panose="020B0604020202020204" pitchFamily="34" charset="0"/>
              </a:rPr>
              <a:t>Ros Houben, Nathalie van der Stel en </a:t>
            </a:r>
            <a:r>
              <a:rPr lang="nl-NL" sz="1600" b="0" dirty="0" smtClean="0">
                <a:solidFill>
                  <a:schemeClr val="accent1">
                    <a:lumMod val="50000"/>
                  </a:schemeClr>
                </a:solidFill>
                <a:latin typeface="Arial" panose="020B0604020202020204" pitchFamily="34" charset="0"/>
                <a:cs typeface="Arial" panose="020B0604020202020204" pitchFamily="34" charset="0"/>
              </a:rPr>
              <a:t/>
            </a:r>
            <a:br>
              <a:rPr lang="nl-NL" sz="1600" b="0" dirty="0" smtClean="0">
                <a:solidFill>
                  <a:schemeClr val="accent1">
                    <a:lumMod val="50000"/>
                  </a:schemeClr>
                </a:solidFill>
                <a:latin typeface="Arial" panose="020B0604020202020204" pitchFamily="34" charset="0"/>
                <a:cs typeface="Arial" panose="020B0604020202020204" pitchFamily="34" charset="0"/>
              </a:rPr>
            </a:br>
            <a:r>
              <a:rPr lang="nl-NL" sz="1600" b="0" dirty="0" smtClean="0">
                <a:solidFill>
                  <a:schemeClr val="accent1">
                    <a:lumMod val="50000"/>
                  </a:schemeClr>
                </a:solidFill>
                <a:latin typeface="Arial" panose="020B0604020202020204" pitchFamily="34" charset="0"/>
                <a:cs typeface="Arial" panose="020B0604020202020204" pitchFamily="34" charset="0"/>
              </a:rPr>
              <a:t>Petra </a:t>
            </a:r>
            <a:r>
              <a:rPr lang="nl-NL" sz="1600" b="0" dirty="0">
                <a:solidFill>
                  <a:schemeClr val="accent1">
                    <a:lumMod val="50000"/>
                  </a:schemeClr>
                </a:solidFill>
                <a:latin typeface="Arial" panose="020B0604020202020204" pitchFamily="34" charset="0"/>
                <a:cs typeface="Arial" panose="020B0604020202020204" pitchFamily="34" charset="0"/>
              </a:rPr>
              <a:t>Oldenhage</a:t>
            </a:r>
            <a:r>
              <a:rPr lang="nl-NL" sz="1600" dirty="0" smtClean="0">
                <a:solidFill>
                  <a:schemeClr val="accent1">
                    <a:lumMod val="50000"/>
                  </a:schemeClr>
                </a:solidFill>
                <a:latin typeface="Arial" panose="020B0604020202020204" pitchFamily="34" charset="0"/>
                <a:cs typeface="Arial" panose="020B0604020202020204" pitchFamily="34" charset="0"/>
              </a:rPr>
              <a:t/>
            </a:r>
            <a:br>
              <a:rPr lang="nl-NL" sz="1600" dirty="0" smtClean="0">
                <a:solidFill>
                  <a:schemeClr val="accent1">
                    <a:lumMod val="50000"/>
                  </a:schemeClr>
                </a:solidFill>
                <a:latin typeface="Arial" panose="020B0604020202020204" pitchFamily="34" charset="0"/>
                <a:cs typeface="Arial" panose="020B0604020202020204" pitchFamily="34" charset="0"/>
              </a:rPr>
            </a:br>
            <a:r>
              <a:rPr lang="nl-NL" sz="1600" dirty="0">
                <a:solidFill>
                  <a:schemeClr val="accent1">
                    <a:lumMod val="50000"/>
                  </a:schemeClr>
                </a:solidFill>
                <a:latin typeface="Arial" panose="020B0604020202020204" pitchFamily="34" charset="0"/>
                <a:cs typeface="Arial" panose="020B0604020202020204" pitchFamily="34" charset="0"/>
              </a:rPr>
              <a:t/>
            </a:r>
            <a:br>
              <a:rPr lang="nl-NL" sz="1600" dirty="0">
                <a:solidFill>
                  <a:schemeClr val="accent1">
                    <a:lumMod val="50000"/>
                  </a:schemeClr>
                </a:solidFill>
                <a:latin typeface="Arial" panose="020B0604020202020204" pitchFamily="34" charset="0"/>
                <a:cs typeface="Arial" panose="020B0604020202020204" pitchFamily="34" charset="0"/>
              </a:rPr>
            </a:br>
            <a:r>
              <a:rPr lang="nl-NL" sz="1600" dirty="0" smtClean="0">
                <a:solidFill>
                  <a:schemeClr val="accent1">
                    <a:lumMod val="50000"/>
                  </a:schemeClr>
                </a:solidFill>
                <a:latin typeface="Arial" panose="020B0604020202020204" pitchFamily="34" charset="0"/>
                <a:cs typeface="Arial" panose="020B0604020202020204" pitchFamily="34" charset="0"/>
              </a:rPr>
              <a:t>Plenaire </a:t>
            </a:r>
            <a:r>
              <a:rPr lang="nl-NL" sz="1600" dirty="0">
                <a:solidFill>
                  <a:schemeClr val="accent1">
                    <a:lumMod val="50000"/>
                  </a:schemeClr>
                </a:solidFill>
                <a:latin typeface="Arial" panose="020B0604020202020204" pitchFamily="34" charset="0"/>
                <a:cs typeface="Arial" panose="020B0604020202020204" pitchFamily="34" charset="0"/>
              </a:rPr>
              <a:t>afsluiting			</a:t>
            </a:r>
            <a:r>
              <a:rPr lang="nl-NL" sz="1400" b="0" i="1" dirty="0" smtClean="0">
                <a:solidFill>
                  <a:schemeClr val="accent1">
                    <a:lumMod val="50000"/>
                  </a:schemeClr>
                </a:solidFill>
                <a:latin typeface="Arial" panose="020B0604020202020204" pitchFamily="34" charset="0"/>
                <a:cs typeface="Arial" panose="020B0604020202020204" pitchFamily="34" charset="0"/>
              </a:rPr>
              <a:t>15.00 </a:t>
            </a:r>
            <a:r>
              <a:rPr lang="nl-NL" sz="1400" b="0" i="1" dirty="0">
                <a:solidFill>
                  <a:schemeClr val="accent1">
                    <a:lumMod val="50000"/>
                  </a:schemeClr>
                </a:solidFill>
                <a:latin typeface="Arial" panose="020B0604020202020204" pitchFamily="34" charset="0"/>
                <a:cs typeface="Arial" panose="020B0604020202020204" pitchFamily="34" charset="0"/>
              </a:rPr>
              <a:t>– </a:t>
            </a:r>
            <a:r>
              <a:rPr lang="nl-NL" sz="1400" b="0" i="1" dirty="0" smtClean="0">
                <a:solidFill>
                  <a:schemeClr val="accent1">
                    <a:lumMod val="50000"/>
                  </a:schemeClr>
                </a:solidFill>
                <a:latin typeface="Arial" panose="020B0604020202020204" pitchFamily="34" charset="0"/>
                <a:cs typeface="Arial" panose="020B0604020202020204" pitchFamily="34" charset="0"/>
              </a:rPr>
              <a:t>15.30 uur</a:t>
            </a:r>
            <a:r>
              <a:rPr lang="nl-NL" sz="1600" dirty="0" smtClean="0">
                <a:solidFill>
                  <a:schemeClr val="accent1">
                    <a:lumMod val="50000"/>
                  </a:schemeClr>
                </a:solidFill>
                <a:latin typeface="Arial" panose="020B0604020202020204" pitchFamily="34" charset="0"/>
                <a:cs typeface="Arial" panose="020B0604020202020204" pitchFamily="34" charset="0"/>
              </a:rPr>
              <a:t/>
            </a:r>
            <a:br>
              <a:rPr lang="nl-NL" sz="1600" dirty="0" smtClean="0">
                <a:solidFill>
                  <a:schemeClr val="accent1">
                    <a:lumMod val="50000"/>
                  </a:schemeClr>
                </a:solidFill>
                <a:latin typeface="Arial" panose="020B0604020202020204" pitchFamily="34" charset="0"/>
                <a:cs typeface="Arial" panose="020B0604020202020204" pitchFamily="34" charset="0"/>
              </a:rPr>
            </a:br>
            <a:endParaRPr lang="nl-NL" sz="1600" dirty="0">
              <a:solidFill>
                <a:schemeClr val="accent1">
                  <a:lumMod val="50000"/>
                </a:schemeClr>
              </a:solidFill>
              <a:latin typeface="Arial" panose="020B0604020202020204" pitchFamily="34" charset="0"/>
              <a:cs typeface="Arial" panose="020B0604020202020204" pitchFamily="34" charset="0"/>
            </a:endParaRPr>
          </a:p>
        </p:txBody>
      </p:sp>
      <p:sp>
        <p:nvSpPr>
          <p:cNvPr id="3" name="Tijdelijke aanduiding voor afbeelding 2">
            <a:extLst>
              <a:ext uri="{FF2B5EF4-FFF2-40B4-BE49-F238E27FC236}">
                <a16:creationId xmlns:a16="http://schemas.microsoft.com/office/drawing/2014/main" id="{55B9829A-3BD5-A911-29A4-3DCF14DD7867}"/>
              </a:ext>
            </a:extLst>
          </p:cNvPr>
          <p:cNvSpPr>
            <a:spLocks noGrp="1"/>
          </p:cNvSpPr>
          <p:nvPr>
            <p:ph type="pic" sz="quarter" idx="10"/>
          </p:nvPr>
        </p:nvSpPr>
        <p:spPr>
          <a:xfrm>
            <a:off x="385764" y="352425"/>
            <a:ext cx="5936659" cy="5122863"/>
          </a:xfrm>
        </p:spPr>
        <p:txBody>
          <a:bodyPr>
            <a:normAutofit/>
          </a:bodyPr>
          <a:lstStyle/>
          <a:p>
            <a:pPr>
              <a:lnSpc>
                <a:spcPct val="150000"/>
              </a:lnSpc>
              <a:spcBef>
                <a:spcPts val="2400"/>
              </a:spcBef>
            </a:pPr>
            <a:r>
              <a:rPr lang="nl-NL" sz="3600" b="1" dirty="0" smtClean="0">
                <a:solidFill>
                  <a:srgbClr val="82B949"/>
                </a:solidFill>
              </a:rPr>
              <a:t>		AGENDA</a:t>
            </a:r>
            <a:endParaRPr lang="nl-NL" sz="3600" b="1" dirty="0">
              <a:solidFill>
                <a:srgbClr val="82B949"/>
              </a:solidFill>
            </a:endParaRPr>
          </a:p>
        </p:txBody>
      </p:sp>
      <p:pic>
        <p:nvPicPr>
          <p:cNvPr id="1028" name="Picture 4" descr="Artwork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6027" y="2072653"/>
            <a:ext cx="4157331" cy="4179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9692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p:cNvPicPr>
            <a:picLocks noGrp="1" noChangeAspect="1"/>
          </p:cNvPicPr>
          <p:nvPr>
            <p:ph sz="half" idx="1"/>
          </p:nvPr>
        </p:nvPicPr>
        <p:blipFill rotWithShape="1">
          <a:blip r:embed="rId2"/>
          <a:srcRect l="6477" t="8533" r="6642" b="9684"/>
          <a:stretch/>
        </p:blipFill>
        <p:spPr>
          <a:xfrm>
            <a:off x="2296632" y="1286540"/>
            <a:ext cx="7559749" cy="50140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itel 1">
            <a:extLst>
              <a:ext uri="{FF2B5EF4-FFF2-40B4-BE49-F238E27FC236}">
                <a16:creationId xmlns:a16="http://schemas.microsoft.com/office/drawing/2014/main" id="{B89DDADE-FBB9-2A72-979B-8746282D0D88}"/>
              </a:ext>
            </a:extLst>
          </p:cNvPr>
          <p:cNvSpPr>
            <a:spLocks noGrp="1"/>
          </p:cNvSpPr>
          <p:nvPr>
            <p:ph type="title"/>
          </p:nvPr>
        </p:nvSpPr>
        <p:spPr>
          <a:xfrm>
            <a:off x="1003415" y="664023"/>
            <a:ext cx="9923584" cy="959583"/>
          </a:xfrm>
        </p:spPr>
        <p:txBody>
          <a:bodyPr>
            <a:normAutofit/>
          </a:bodyPr>
          <a:lstStyle/>
          <a:p>
            <a:r>
              <a:rPr lang="nl-NL" sz="3600" dirty="0" smtClean="0">
                <a:solidFill>
                  <a:schemeClr val="accent1">
                    <a:lumMod val="50000"/>
                  </a:schemeClr>
                </a:solidFill>
              </a:rPr>
              <a:t>Eigen regie</a:t>
            </a:r>
            <a:endParaRPr lang="nl-NL" sz="3600" dirty="0">
              <a:solidFill>
                <a:schemeClr val="accent1">
                  <a:lumMod val="50000"/>
                </a:schemeClr>
              </a:solidFill>
            </a:endParaRPr>
          </a:p>
        </p:txBody>
      </p:sp>
    </p:spTree>
    <p:extLst>
      <p:ext uri="{BB962C8B-B14F-4D97-AF65-F5344CB8AC3E}">
        <p14:creationId xmlns:p14="http://schemas.microsoft.com/office/powerpoint/2010/main" val="21835926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49F19A4A-4790-34DA-8485-B2F53B22D732}"/>
              </a:ext>
            </a:extLst>
          </p:cNvPr>
          <p:cNvSpPr>
            <a:spLocks noGrp="1"/>
          </p:cNvSpPr>
          <p:nvPr>
            <p:ph sz="half" idx="12"/>
          </p:nvPr>
        </p:nvSpPr>
        <p:spPr>
          <a:xfrm>
            <a:off x="6860039" y="2148449"/>
            <a:ext cx="3974538" cy="959583"/>
          </a:xfrm>
        </p:spPr>
        <p:txBody>
          <a:bodyPr>
            <a:noAutofit/>
          </a:bodyPr>
          <a:lstStyle/>
          <a:p>
            <a:pPr algn="l">
              <a:lnSpc>
                <a:spcPct val="100000"/>
              </a:lnSpc>
              <a:spcBef>
                <a:spcPts val="0"/>
              </a:spcBef>
            </a:pPr>
            <a:r>
              <a:rPr lang="nl-NL" b="1" dirty="0" smtClean="0">
                <a:solidFill>
                  <a:srgbClr val="E72480"/>
                </a:solidFill>
              </a:rPr>
              <a:t>Bijeenkomsten </a:t>
            </a:r>
          </a:p>
          <a:p>
            <a:pPr marL="285750" indent="-285750" algn="l">
              <a:lnSpc>
                <a:spcPct val="100000"/>
              </a:lnSpc>
              <a:spcBef>
                <a:spcPts val="0"/>
              </a:spcBef>
              <a:buFont typeface="Arial" panose="020B0604020202020204" pitchFamily="34" charset="0"/>
              <a:buChar char="•"/>
            </a:pPr>
            <a:r>
              <a:rPr lang="nl-NL" b="1" dirty="0">
                <a:solidFill>
                  <a:srgbClr val="E72480"/>
                </a:solidFill>
              </a:rPr>
              <a:t>Eigen regie en Sociale Veiligheid:</a:t>
            </a:r>
            <a:br>
              <a:rPr lang="nl-NL" b="1" dirty="0">
                <a:solidFill>
                  <a:srgbClr val="E72480"/>
                </a:solidFill>
              </a:rPr>
            </a:br>
            <a:r>
              <a:rPr lang="nl-NL" b="1" dirty="0">
                <a:solidFill>
                  <a:srgbClr val="E72480"/>
                </a:solidFill>
              </a:rPr>
              <a:t>1 dec 2026</a:t>
            </a:r>
          </a:p>
          <a:p>
            <a:pPr marL="285750" indent="-285750" algn="l">
              <a:lnSpc>
                <a:spcPct val="100000"/>
              </a:lnSpc>
              <a:spcBef>
                <a:spcPts val="0"/>
              </a:spcBef>
              <a:buFont typeface="Arial" panose="020B0604020202020204" pitchFamily="34" charset="0"/>
              <a:buChar char="•"/>
            </a:pPr>
            <a:r>
              <a:rPr lang="nl-NL" b="1" dirty="0" smtClean="0">
                <a:solidFill>
                  <a:srgbClr val="3FA535"/>
                </a:solidFill>
              </a:rPr>
              <a:t>Verzuim</a:t>
            </a:r>
            <a:r>
              <a:rPr lang="nl-NL" b="1" dirty="0">
                <a:solidFill>
                  <a:srgbClr val="3FA535"/>
                </a:solidFill>
              </a:rPr>
              <a:t>: 24 sept </a:t>
            </a:r>
            <a:r>
              <a:rPr lang="nl-NL" b="1" dirty="0" smtClean="0">
                <a:solidFill>
                  <a:srgbClr val="3FA535"/>
                </a:solidFill>
              </a:rPr>
              <a:t>2026</a:t>
            </a:r>
          </a:p>
          <a:p>
            <a:pPr marL="285750" indent="-285750" algn="l">
              <a:lnSpc>
                <a:spcPct val="100000"/>
              </a:lnSpc>
              <a:spcBef>
                <a:spcPts val="0"/>
              </a:spcBef>
              <a:buFont typeface="Arial" panose="020B0604020202020204" pitchFamily="34" charset="0"/>
              <a:buChar char="•"/>
            </a:pPr>
            <a:r>
              <a:rPr lang="nl-NL" b="1" dirty="0" smtClean="0">
                <a:solidFill>
                  <a:srgbClr val="3FA535"/>
                </a:solidFill>
              </a:rPr>
              <a:t>Eigen </a:t>
            </a:r>
            <a:r>
              <a:rPr lang="nl-NL" b="1" dirty="0">
                <a:solidFill>
                  <a:srgbClr val="3FA535"/>
                </a:solidFill>
              </a:rPr>
              <a:t>Regie en LLO: 1 okt </a:t>
            </a:r>
            <a:r>
              <a:rPr lang="nl-NL" b="1" dirty="0" smtClean="0">
                <a:solidFill>
                  <a:srgbClr val="3FA535"/>
                </a:solidFill>
              </a:rPr>
              <a:t>2026</a:t>
            </a:r>
            <a:endParaRPr lang="nl-NL" b="1" dirty="0">
              <a:solidFill>
                <a:srgbClr val="3FA535"/>
              </a:solidFill>
            </a:endParaRPr>
          </a:p>
        </p:txBody>
      </p:sp>
      <p:sp>
        <p:nvSpPr>
          <p:cNvPr id="2" name="Titel 1">
            <a:extLst>
              <a:ext uri="{FF2B5EF4-FFF2-40B4-BE49-F238E27FC236}">
                <a16:creationId xmlns:a16="http://schemas.microsoft.com/office/drawing/2014/main" id="{B89DDADE-FBB9-2A72-979B-8746282D0D88}"/>
              </a:ext>
            </a:extLst>
          </p:cNvPr>
          <p:cNvSpPr>
            <a:spLocks noGrp="1"/>
          </p:cNvSpPr>
          <p:nvPr>
            <p:ph type="title"/>
          </p:nvPr>
        </p:nvSpPr>
        <p:spPr/>
        <p:txBody>
          <a:bodyPr>
            <a:noAutofit/>
          </a:bodyPr>
          <a:lstStyle/>
          <a:p>
            <a:r>
              <a:rPr lang="nl-NL" sz="3600" dirty="0" smtClean="0">
                <a:solidFill>
                  <a:schemeClr val="accent1">
                    <a:lumMod val="50000"/>
                  </a:schemeClr>
                </a:solidFill>
              </a:rPr>
              <a:t>Bijeenkomsten waarin Eigen Regie centraal staat</a:t>
            </a:r>
            <a:endParaRPr lang="nl-NL" sz="3600" dirty="0">
              <a:solidFill>
                <a:schemeClr val="accent1">
                  <a:lumMod val="50000"/>
                </a:schemeClr>
              </a:solidFill>
            </a:endParaRPr>
          </a:p>
        </p:txBody>
      </p:sp>
      <p:sp>
        <p:nvSpPr>
          <p:cNvPr id="3" name="Tijdelijke aanduiding voor inhoud 2">
            <a:extLst>
              <a:ext uri="{FF2B5EF4-FFF2-40B4-BE49-F238E27FC236}">
                <a16:creationId xmlns:a16="http://schemas.microsoft.com/office/drawing/2014/main" id="{A3B49031-CFD2-CABD-305B-2523C5BE86FE}"/>
              </a:ext>
            </a:extLst>
          </p:cNvPr>
          <p:cNvSpPr>
            <a:spLocks noGrp="1"/>
          </p:cNvSpPr>
          <p:nvPr>
            <p:ph sz="half" idx="1"/>
          </p:nvPr>
        </p:nvSpPr>
        <p:spPr>
          <a:xfrm>
            <a:off x="558800" y="2120095"/>
            <a:ext cx="2783840" cy="959583"/>
          </a:xfrm>
        </p:spPr>
        <p:txBody>
          <a:bodyPr>
            <a:noAutofit/>
          </a:bodyPr>
          <a:lstStyle/>
          <a:p>
            <a:pPr>
              <a:lnSpc>
                <a:spcPct val="100000"/>
              </a:lnSpc>
              <a:spcBef>
                <a:spcPts val="0"/>
              </a:spcBef>
            </a:pPr>
            <a:r>
              <a:rPr lang="nl-NL" b="1" dirty="0" smtClean="0">
                <a:solidFill>
                  <a:srgbClr val="3FA535"/>
                </a:solidFill>
              </a:rPr>
              <a:t>Professional Centraal </a:t>
            </a:r>
          </a:p>
          <a:p>
            <a:pPr>
              <a:lnSpc>
                <a:spcPct val="100000"/>
              </a:lnSpc>
              <a:spcBef>
                <a:spcPts val="0"/>
              </a:spcBef>
            </a:pPr>
            <a:endParaRPr lang="nl-NL" b="1" dirty="0">
              <a:solidFill>
                <a:srgbClr val="3FA535"/>
              </a:solidFill>
            </a:endParaRPr>
          </a:p>
        </p:txBody>
      </p:sp>
      <p:sp>
        <p:nvSpPr>
          <p:cNvPr id="4" name="Tijdelijke aanduiding voor inhoud 3">
            <a:extLst>
              <a:ext uri="{FF2B5EF4-FFF2-40B4-BE49-F238E27FC236}">
                <a16:creationId xmlns:a16="http://schemas.microsoft.com/office/drawing/2014/main" id="{55217C01-DD12-1C7B-04C2-ABF643DB6913}"/>
              </a:ext>
            </a:extLst>
          </p:cNvPr>
          <p:cNvSpPr>
            <a:spLocks noGrp="1"/>
          </p:cNvSpPr>
          <p:nvPr>
            <p:ph sz="half" idx="10"/>
          </p:nvPr>
        </p:nvSpPr>
        <p:spPr>
          <a:xfrm>
            <a:off x="765110" y="4880080"/>
            <a:ext cx="5104225" cy="1642018"/>
          </a:xfrm>
        </p:spPr>
        <p:txBody>
          <a:bodyPr>
            <a:normAutofit fontScale="92500" lnSpcReduction="10000"/>
          </a:bodyPr>
          <a:lstStyle/>
          <a:p>
            <a:pPr marL="285750" indent="-285750" algn="l">
              <a:buFont typeface="Arial" panose="020B0604020202020204" pitchFamily="34" charset="0"/>
              <a:buChar char="•"/>
            </a:pPr>
            <a:r>
              <a:rPr lang="nl-NL" sz="1800" b="1" dirty="0">
                <a:solidFill>
                  <a:srgbClr val="E72480"/>
                </a:solidFill>
              </a:rPr>
              <a:t>Training WPO (werknemersvaardigheden): </a:t>
            </a:r>
            <a:r>
              <a:rPr lang="nl-NL" sz="1800" b="1" dirty="0" smtClean="0">
                <a:solidFill>
                  <a:srgbClr val="E72480"/>
                </a:solidFill>
              </a:rPr>
              <a:t>15 okt</a:t>
            </a:r>
            <a:endParaRPr lang="nl-NL" sz="1800" b="1" dirty="0">
              <a:solidFill>
                <a:srgbClr val="E72480"/>
              </a:solidFill>
            </a:endParaRPr>
          </a:p>
          <a:p>
            <a:pPr marL="285750" indent="-285750" algn="l">
              <a:buFont typeface="Arial" panose="020B0604020202020204" pitchFamily="34" charset="0"/>
              <a:buChar char="•"/>
            </a:pPr>
            <a:r>
              <a:rPr lang="nl-NL" sz="1800" b="1" dirty="0">
                <a:solidFill>
                  <a:srgbClr val="E72480"/>
                </a:solidFill>
              </a:rPr>
              <a:t>Leergang </a:t>
            </a:r>
            <a:r>
              <a:rPr lang="nl-NL" sz="1800" b="1" dirty="0" smtClean="0">
                <a:solidFill>
                  <a:srgbClr val="E72480"/>
                </a:solidFill>
              </a:rPr>
              <a:t>werkleiders start groep 2: 24 november</a:t>
            </a:r>
            <a:endParaRPr lang="nl-NL" sz="1800" b="1" dirty="0">
              <a:solidFill>
                <a:srgbClr val="E72480"/>
              </a:solidFill>
            </a:endParaRPr>
          </a:p>
          <a:p>
            <a:pPr marL="285750" indent="-285750" algn="l">
              <a:buFont typeface="Arial" panose="020B0604020202020204" pitchFamily="34" charset="0"/>
              <a:buChar char="•"/>
            </a:pPr>
            <a:r>
              <a:rPr lang="nl-NL" b="1" dirty="0" smtClean="0">
                <a:solidFill>
                  <a:schemeClr val="accent6"/>
                </a:solidFill>
              </a:rPr>
              <a:t>Training Impuls (basisvaardigheden)</a:t>
            </a:r>
          </a:p>
          <a:p>
            <a:pPr marL="285750" indent="-285750" algn="l">
              <a:buFont typeface="Arial" panose="020B0604020202020204" pitchFamily="34" charset="0"/>
              <a:buChar char="•"/>
            </a:pPr>
            <a:r>
              <a:rPr lang="nl-NL" b="1" dirty="0" smtClean="0">
                <a:solidFill>
                  <a:schemeClr val="accent6"/>
                </a:solidFill>
              </a:rPr>
              <a:t>Bijeenkomst Praktijkleren met praktijkverklaring</a:t>
            </a:r>
            <a:endParaRPr lang="nl-NL" b="1" dirty="0">
              <a:solidFill>
                <a:schemeClr val="accent6"/>
              </a:solidFill>
            </a:endParaRPr>
          </a:p>
        </p:txBody>
      </p:sp>
      <p:sp>
        <p:nvSpPr>
          <p:cNvPr id="5" name="Tijdelijke aanduiding voor inhoud 4">
            <a:extLst>
              <a:ext uri="{FF2B5EF4-FFF2-40B4-BE49-F238E27FC236}">
                <a16:creationId xmlns:a16="http://schemas.microsoft.com/office/drawing/2014/main" id="{479F228D-D334-4989-326F-DFC47BA12236}"/>
              </a:ext>
            </a:extLst>
          </p:cNvPr>
          <p:cNvSpPr>
            <a:spLocks noGrp="1"/>
          </p:cNvSpPr>
          <p:nvPr>
            <p:ph sz="half" idx="11"/>
          </p:nvPr>
        </p:nvSpPr>
        <p:spPr>
          <a:xfrm>
            <a:off x="4120662" y="2120095"/>
            <a:ext cx="1961355" cy="959583"/>
          </a:xfrm>
        </p:spPr>
        <p:txBody>
          <a:bodyPr>
            <a:normAutofit/>
          </a:bodyPr>
          <a:lstStyle/>
          <a:p>
            <a:pPr>
              <a:lnSpc>
                <a:spcPct val="100000"/>
              </a:lnSpc>
              <a:spcBef>
                <a:spcPts val="0"/>
              </a:spcBef>
            </a:pPr>
            <a:r>
              <a:rPr lang="nl-NL" b="1" dirty="0" smtClean="0">
                <a:solidFill>
                  <a:schemeClr val="accent6"/>
                </a:solidFill>
              </a:rPr>
              <a:t>Pilots stimuleren veiligheidsgedrag: start juli 2026</a:t>
            </a:r>
            <a:endParaRPr lang="nl-NL" b="1" dirty="0">
              <a:solidFill>
                <a:schemeClr val="accent6"/>
              </a:solidFill>
            </a:endParaRPr>
          </a:p>
        </p:txBody>
      </p:sp>
      <p:sp>
        <p:nvSpPr>
          <p:cNvPr id="7" name="Tijdelijke aanduiding voor inhoud 6">
            <a:extLst>
              <a:ext uri="{FF2B5EF4-FFF2-40B4-BE49-F238E27FC236}">
                <a16:creationId xmlns:a16="http://schemas.microsoft.com/office/drawing/2014/main" id="{4B61A04D-24EB-D59A-DB85-67D4E268D0CC}"/>
              </a:ext>
            </a:extLst>
          </p:cNvPr>
          <p:cNvSpPr>
            <a:spLocks noGrp="1"/>
          </p:cNvSpPr>
          <p:nvPr>
            <p:ph sz="half" idx="13"/>
          </p:nvPr>
        </p:nvSpPr>
        <p:spPr>
          <a:xfrm>
            <a:off x="6354147" y="4961304"/>
            <a:ext cx="2724539" cy="1154269"/>
          </a:xfrm>
        </p:spPr>
        <p:txBody>
          <a:bodyPr>
            <a:normAutofit fontScale="92500" lnSpcReduction="20000"/>
          </a:bodyPr>
          <a:lstStyle/>
          <a:p>
            <a:pPr marL="285750" indent="-285750">
              <a:lnSpc>
                <a:spcPct val="100000"/>
              </a:lnSpc>
              <a:spcBef>
                <a:spcPts val="0"/>
              </a:spcBef>
              <a:buFont typeface="Arial" panose="020B0604020202020204" pitchFamily="34" charset="0"/>
              <a:buChar char="•"/>
            </a:pPr>
            <a:r>
              <a:rPr lang="nl-NL" b="1" dirty="0">
                <a:solidFill>
                  <a:srgbClr val="E72480"/>
                </a:solidFill>
              </a:rPr>
              <a:t>MZSW-congres: 25 november 2026 </a:t>
            </a:r>
            <a:endParaRPr lang="nl-NL" b="1" dirty="0" smtClean="0">
              <a:solidFill>
                <a:srgbClr val="E72480"/>
              </a:solidFill>
            </a:endParaRPr>
          </a:p>
          <a:p>
            <a:pPr marL="285750" indent="-285750">
              <a:lnSpc>
                <a:spcPct val="100000"/>
              </a:lnSpc>
              <a:spcBef>
                <a:spcPts val="0"/>
              </a:spcBef>
              <a:buFont typeface="Arial" panose="020B0604020202020204" pitchFamily="34" charset="0"/>
              <a:buChar char="•"/>
            </a:pPr>
            <a:endParaRPr lang="nl-NL" b="1" dirty="0">
              <a:solidFill>
                <a:srgbClr val="E72480"/>
              </a:solidFill>
            </a:endParaRPr>
          </a:p>
          <a:p>
            <a:pPr marL="285750" indent="-285750">
              <a:lnSpc>
                <a:spcPct val="100000"/>
              </a:lnSpc>
              <a:spcBef>
                <a:spcPts val="0"/>
              </a:spcBef>
              <a:buFont typeface="Arial" panose="020B0604020202020204" pitchFamily="34" charset="0"/>
              <a:buChar char="•"/>
            </a:pPr>
            <a:r>
              <a:rPr lang="nl-NL" b="1" dirty="0" smtClean="0">
                <a:solidFill>
                  <a:srgbClr val="E72480"/>
                </a:solidFill>
              </a:rPr>
              <a:t>Sterk aan het Werk-festival: 4 en 11 november 2026</a:t>
            </a:r>
            <a:endParaRPr lang="nl-NL" b="1" dirty="0">
              <a:solidFill>
                <a:srgbClr val="E72480"/>
              </a:solidFill>
            </a:endParaRPr>
          </a:p>
        </p:txBody>
      </p:sp>
      <p:sp>
        <p:nvSpPr>
          <p:cNvPr id="8" name="Tijdelijke aanduiding voor inhoud 6">
            <a:extLst>
              <a:ext uri="{FF2B5EF4-FFF2-40B4-BE49-F238E27FC236}">
                <a16:creationId xmlns:a16="http://schemas.microsoft.com/office/drawing/2014/main" id="{4B61A04D-24EB-D59A-DB85-67D4E268D0CC}"/>
              </a:ext>
            </a:extLst>
          </p:cNvPr>
          <p:cNvSpPr txBox="1">
            <a:spLocks/>
          </p:cNvSpPr>
          <p:nvPr/>
        </p:nvSpPr>
        <p:spPr>
          <a:xfrm>
            <a:off x="9274629" y="4961305"/>
            <a:ext cx="2295330" cy="1047320"/>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b="1" dirty="0" smtClean="0">
                <a:solidFill>
                  <a:srgbClr val="E72480"/>
                </a:solidFill>
              </a:rPr>
              <a:t>Bijeenkomst Eigen Regie en Duurzame Inzetbaarheid: januari 2027</a:t>
            </a:r>
          </a:p>
          <a:p>
            <a:endParaRPr lang="nl-NL" dirty="0">
              <a:solidFill>
                <a:srgbClr val="E72480"/>
              </a:solidFill>
            </a:endParaRPr>
          </a:p>
          <a:p>
            <a:endParaRPr lang="nl-NL" b="1" dirty="0">
              <a:solidFill>
                <a:srgbClr val="E72480"/>
              </a:solidFill>
            </a:endParaRPr>
          </a:p>
        </p:txBody>
      </p:sp>
      <p:cxnSp>
        <p:nvCxnSpPr>
          <p:cNvPr id="10" name="Rechte verbindingslijn 9"/>
          <p:cNvCxnSpPr/>
          <p:nvPr/>
        </p:nvCxnSpPr>
        <p:spPr>
          <a:xfrm>
            <a:off x="9611639" y="4196080"/>
            <a:ext cx="0" cy="684000"/>
          </a:xfrm>
          <a:prstGeom prst="line">
            <a:avLst/>
          </a:prstGeom>
          <a:ln w="79375">
            <a:solidFill>
              <a:srgbClr val="78C14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5990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05FA59-4960-11A4-6F54-9D0D6B4BC41A}"/>
              </a:ext>
            </a:extLst>
          </p:cNvPr>
          <p:cNvSpPr>
            <a:spLocks noGrp="1"/>
          </p:cNvSpPr>
          <p:nvPr>
            <p:ph type="ctrTitle"/>
          </p:nvPr>
        </p:nvSpPr>
        <p:spPr>
          <a:xfrm>
            <a:off x="1524000" y="1202863"/>
            <a:ext cx="7086600" cy="1392838"/>
          </a:xfrm>
        </p:spPr>
        <p:txBody>
          <a:bodyPr>
            <a:normAutofit fontScale="90000"/>
          </a:bodyPr>
          <a:lstStyle/>
          <a:p>
            <a:r>
              <a:rPr lang="nl-NL" dirty="0">
                <a:solidFill>
                  <a:schemeClr val="accent1">
                    <a:lumMod val="50000"/>
                  </a:schemeClr>
                </a:solidFill>
              </a:rPr>
              <a:t/>
            </a:r>
            <a:br>
              <a:rPr lang="nl-NL" dirty="0">
                <a:solidFill>
                  <a:schemeClr val="accent1">
                    <a:lumMod val="50000"/>
                  </a:schemeClr>
                </a:solidFill>
              </a:rPr>
            </a:br>
            <a:r>
              <a:rPr lang="nl-NL" dirty="0" smtClean="0">
                <a:solidFill>
                  <a:schemeClr val="accent1">
                    <a:lumMod val="50000"/>
                  </a:schemeClr>
                </a:solidFill>
              </a:rPr>
              <a:t>Workshop Zit </a:t>
            </a:r>
            <a:r>
              <a:rPr lang="nl-NL" dirty="0">
                <a:solidFill>
                  <a:schemeClr val="accent1">
                    <a:lumMod val="50000"/>
                  </a:schemeClr>
                </a:solidFill>
              </a:rPr>
              <a:t>ik </a:t>
            </a:r>
            <a:r>
              <a:rPr lang="nl-NL" sz="3600" dirty="0">
                <a:solidFill>
                  <a:schemeClr val="accent1">
                    <a:lumMod val="50000"/>
                  </a:schemeClr>
                </a:solidFill>
              </a:rPr>
              <a:t>hier</a:t>
            </a:r>
            <a:r>
              <a:rPr lang="nl-NL" dirty="0">
                <a:solidFill>
                  <a:schemeClr val="accent1">
                    <a:lumMod val="50000"/>
                  </a:schemeClr>
                </a:solidFill>
              </a:rPr>
              <a:t> goed</a:t>
            </a:r>
            <a:r>
              <a:rPr lang="nl-NL" dirty="0" smtClean="0">
                <a:solidFill>
                  <a:schemeClr val="accent1">
                    <a:lumMod val="50000"/>
                  </a:schemeClr>
                </a:solidFill>
              </a:rPr>
              <a:t>?</a:t>
            </a:r>
            <a:br>
              <a:rPr lang="nl-NL" dirty="0" smtClean="0">
                <a:solidFill>
                  <a:schemeClr val="accent1">
                    <a:lumMod val="50000"/>
                  </a:schemeClr>
                </a:solidFill>
              </a:rPr>
            </a:br>
            <a:r>
              <a:rPr lang="nl-NL" sz="1800" dirty="0" smtClean="0">
                <a:solidFill>
                  <a:schemeClr val="accent1">
                    <a:lumMod val="50000"/>
                  </a:schemeClr>
                </a:solidFill>
              </a:rPr>
              <a:t>Joris Barendrecht en Thomas </a:t>
            </a:r>
            <a:r>
              <a:rPr lang="nl-NL" sz="1800" dirty="0" err="1" smtClean="0">
                <a:solidFill>
                  <a:schemeClr val="accent1">
                    <a:lumMod val="50000"/>
                  </a:schemeClr>
                </a:solidFill>
              </a:rPr>
              <a:t>Pruijsen</a:t>
            </a:r>
            <a:r>
              <a:rPr lang="nl-NL" sz="1800" dirty="0" smtClean="0">
                <a:solidFill>
                  <a:schemeClr val="accent1">
                    <a:lumMod val="50000"/>
                  </a:schemeClr>
                </a:solidFill>
              </a:rPr>
              <a:t/>
            </a:r>
            <a:br>
              <a:rPr lang="nl-NL" sz="1800" dirty="0" smtClean="0">
                <a:solidFill>
                  <a:schemeClr val="accent1">
                    <a:lumMod val="50000"/>
                  </a:schemeClr>
                </a:solidFill>
              </a:rPr>
            </a:br>
            <a:r>
              <a:rPr lang="nl-NL" sz="1800" dirty="0" err="1" smtClean="0">
                <a:solidFill>
                  <a:schemeClr val="accent1">
                    <a:lumMod val="50000"/>
                  </a:schemeClr>
                </a:solidFill>
              </a:rPr>
              <a:t>i.s.m</a:t>
            </a:r>
            <a:r>
              <a:rPr lang="nl-NL" sz="1800" dirty="0" smtClean="0">
                <a:solidFill>
                  <a:schemeClr val="accent1">
                    <a:lumMod val="50000"/>
                  </a:schemeClr>
                </a:solidFill>
              </a:rPr>
              <a:t> Wilma en Marcel (ervaringsdeskundigen)</a:t>
            </a:r>
            <a:endParaRPr lang="nl-NL" sz="1800" dirty="0">
              <a:solidFill>
                <a:schemeClr val="accent1">
                  <a:lumMod val="50000"/>
                </a:schemeClr>
              </a:solidFill>
            </a:endParaRPr>
          </a:p>
        </p:txBody>
      </p:sp>
    </p:spTree>
    <p:extLst>
      <p:ext uri="{BB962C8B-B14F-4D97-AF65-F5344CB8AC3E}">
        <p14:creationId xmlns:p14="http://schemas.microsoft.com/office/powerpoint/2010/main" val="949131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1CC63-547F-FD96-481D-08CB2CEC4A0D}"/>
              </a:ext>
            </a:extLst>
          </p:cNvPr>
          <p:cNvSpPr>
            <a:spLocks noGrp="1"/>
          </p:cNvSpPr>
          <p:nvPr>
            <p:ph type="title"/>
          </p:nvPr>
        </p:nvSpPr>
        <p:spPr/>
        <p:txBody>
          <a:bodyPr>
            <a:normAutofit/>
          </a:bodyPr>
          <a:lstStyle/>
          <a:p>
            <a:r>
              <a:rPr lang="nl-NL" sz="3600" dirty="0">
                <a:solidFill>
                  <a:schemeClr val="accent1">
                    <a:lumMod val="50000"/>
                  </a:schemeClr>
                </a:solidFill>
              </a:rPr>
              <a:t>Welkom</a:t>
            </a:r>
          </a:p>
        </p:txBody>
      </p:sp>
      <p:sp>
        <p:nvSpPr>
          <p:cNvPr id="3" name="Tijdelijke aanduiding voor inhoud 2">
            <a:extLst>
              <a:ext uri="{FF2B5EF4-FFF2-40B4-BE49-F238E27FC236}">
                <a16:creationId xmlns:a16="http://schemas.microsoft.com/office/drawing/2014/main" id="{EEBE6C02-6145-A300-9B1E-8C74CF7568D1}"/>
              </a:ext>
            </a:extLst>
          </p:cNvPr>
          <p:cNvSpPr>
            <a:spLocks noGrp="1"/>
          </p:cNvSpPr>
          <p:nvPr>
            <p:ph sz="half" idx="1"/>
          </p:nvPr>
        </p:nvSpPr>
        <p:spPr>
          <a:xfrm>
            <a:off x="1014046" y="2016586"/>
            <a:ext cx="10122877" cy="3610342"/>
          </a:xfrm>
        </p:spPr>
        <p:txBody>
          <a:bodyPr/>
          <a:lstStyle/>
          <a:p>
            <a:r>
              <a:rPr lang="nl-NL" dirty="0">
                <a:solidFill>
                  <a:schemeClr val="accent1">
                    <a:lumMod val="50000"/>
                  </a:schemeClr>
                </a:solidFill>
              </a:rPr>
              <a:t>Joris Barendrecht </a:t>
            </a:r>
          </a:p>
          <a:p>
            <a:endParaRPr lang="nl-NL" dirty="0">
              <a:solidFill>
                <a:schemeClr val="accent1">
                  <a:lumMod val="50000"/>
                </a:schemeClr>
              </a:solidFill>
            </a:endParaRPr>
          </a:p>
          <a:p>
            <a:r>
              <a:rPr lang="nl-NL" dirty="0">
                <a:solidFill>
                  <a:schemeClr val="accent1">
                    <a:lumMod val="50000"/>
                  </a:schemeClr>
                </a:solidFill>
              </a:rPr>
              <a:t>Thomas Pruijsen</a:t>
            </a:r>
          </a:p>
          <a:p>
            <a:endParaRPr lang="nl-NL" dirty="0">
              <a:solidFill>
                <a:schemeClr val="accent1">
                  <a:lumMod val="50000"/>
                </a:schemeClr>
              </a:solidFill>
            </a:endParaRPr>
          </a:p>
          <a:p>
            <a:r>
              <a:rPr lang="nl-NL" dirty="0">
                <a:solidFill>
                  <a:schemeClr val="accent1">
                    <a:lumMod val="50000"/>
                  </a:schemeClr>
                </a:solidFill>
              </a:rPr>
              <a:t>Wilma Arends</a:t>
            </a:r>
          </a:p>
          <a:p>
            <a:endParaRPr lang="nl-NL" dirty="0">
              <a:solidFill>
                <a:schemeClr val="accent1">
                  <a:lumMod val="50000"/>
                </a:schemeClr>
              </a:solidFill>
            </a:endParaRPr>
          </a:p>
          <a:p>
            <a:r>
              <a:rPr lang="nl-NL" dirty="0">
                <a:solidFill>
                  <a:schemeClr val="accent1">
                    <a:lumMod val="50000"/>
                  </a:schemeClr>
                </a:solidFill>
              </a:rPr>
              <a:t>Marcel van der Lit</a:t>
            </a:r>
          </a:p>
        </p:txBody>
      </p:sp>
      <p:pic>
        <p:nvPicPr>
          <p:cNvPr id="4" name="Afbeelding 3" descr="Hartenkreten maatschappelijke organisaties | Wiardi Beckman Stichting">
            <a:extLst>
              <a:ext uri="{FF2B5EF4-FFF2-40B4-BE49-F238E27FC236}">
                <a16:creationId xmlns:a16="http://schemas.microsoft.com/office/drawing/2014/main" id="{76EE6533-6198-7C20-60FB-C93221CC5A08}"/>
              </a:ext>
            </a:extLst>
          </p:cNvPr>
          <p:cNvPicPr>
            <a:picLocks noChangeAspect="1"/>
          </p:cNvPicPr>
          <p:nvPr/>
        </p:nvPicPr>
        <p:blipFill>
          <a:blip r:embed="rId2"/>
          <a:stretch>
            <a:fillRect/>
          </a:stretch>
        </p:blipFill>
        <p:spPr>
          <a:xfrm>
            <a:off x="6399214" y="1345833"/>
            <a:ext cx="4514850" cy="1800225"/>
          </a:xfrm>
          <a:prstGeom prst="rect">
            <a:avLst/>
          </a:prstGeom>
        </p:spPr>
      </p:pic>
      <p:pic>
        <p:nvPicPr>
          <p:cNvPr id="5" name="Afbeelding 4" descr="MIND en GGZ Reinier van Arkel in gesprek over stoppen met eenzame ...">
            <a:extLst>
              <a:ext uri="{FF2B5EF4-FFF2-40B4-BE49-F238E27FC236}">
                <a16:creationId xmlns:a16="http://schemas.microsoft.com/office/drawing/2014/main" id="{85434E94-8EC3-9F38-D2F0-D82B892DD12D}"/>
              </a:ext>
            </a:extLst>
          </p:cNvPr>
          <p:cNvPicPr>
            <a:picLocks noChangeAspect="1"/>
          </p:cNvPicPr>
          <p:nvPr/>
        </p:nvPicPr>
        <p:blipFill>
          <a:blip r:embed="rId3"/>
          <a:stretch>
            <a:fillRect/>
          </a:stretch>
        </p:blipFill>
        <p:spPr>
          <a:xfrm>
            <a:off x="7146389" y="2725736"/>
            <a:ext cx="2770476" cy="1800225"/>
          </a:xfrm>
          <a:prstGeom prst="rect">
            <a:avLst/>
          </a:prstGeom>
        </p:spPr>
      </p:pic>
      <p:pic>
        <p:nvPicPr>
          <p:cNvPr id="7" name="Afbeelding 6">
            <a:extLst>
              <a:ext uri="{FF2B5EF4-FFF2-40B4-BE49-F238E27FC236}">
                <a16:creationId xmlns:a16="http://schemas.microsoft.com/office/drawing/2014/main" id="{863488BF-2E5A-5D62-8F85-FC2394F76C75}"/>
              </a:ext>
            </a:extLst>
          </p:cNvPr>
          <p:cNvPicPr>
            <a:picLocks noChangeAspect="1"/>
          </p:cNvPicPr>
          <p:nvPr/>
        </p:nvPicPr>
        <p:blipFill>
          <a:blip r:embed="rId4"/>
          <a:stretch>
            <a:fillRect/>
          </a:stretch>
        </p:blipFill>
        <p:spPr>
          <a:xfrm>
            <a:off x="7102877" y="4724763"/>
            <a:ext cx="2857500" cy="1190625"/>
          </a:xfrm>
          <a:prstGeom prst="rect">
            <a:avLst/>
          </a:prstGeom>
        </p:spPr>
      </p:pic>
    </p:spTree>
    <p:extLst>
      <p:ext uri="{BB962C8B-B14F-4D97-AF65-F5344CB8AC3E}">
        <p14:creationId xmlns:p14="http://schemas.microsoft.com/office/powerpoint/2010/main" val="2512968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9DC80-C75F-2145-48F4-A44D789AB85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FF55DB8-FCA6-C8E6-7DB9-BF4EF990EC16}"/>
              </a:ext>
            </a:extLst>
          </p:cNvPr>
          <p:cNvSpPr>
            <a:spLocks noGrp="1"/>
          </p:cNvSpPr>
          <p:nvPr>
            <p:ph type="title"/>
          </p:nvPr>
        </p:nvSpPr>
        <p:spPr/>
        <p:txBody>
          <a:bodyPr>
            <a:normAutofit/>
          </a:bodyPr>
          <a:lstStyle/>
          <a:p>
            <a:r>
              <a:rPr lang="nl-NL" sz="3600" dirty="0">
                <a:solidFill>
                  <a:schemeClr val="accent1">
                    <a:lumMod val="50000"/>
                  </a:schemeClr>
                </a:solidFill>
              </a:rPr>
              <a:t>Simpel Switchen</a:t>
            </a:r>
          </a:p>
        </p:txBody>
      </p:sp>
      <p:sp>
        <p:nvSpPr>
          <p:cNvPr id="12" name="Rounded Rectangle 3">
            <a:extLst>
              <a:ext uri="{FF2B5EF4-FFF2-40B4-BE49-F238E27FC236}">
                <a16:creationId xmlns:a16="http://schemas.microsoft.com/office/drawing/2014/main" id="{50F92605-3E93-650E-BC21-5ADA32199D5C}"/>
              </a:ext>
            </a:extLst>
          </p:cNvPr>
          <p:cNvSpPr/>
          <p:nvPr/>
        </p:nvSpPr>
        <p:spPr>
          <a:xfrm>
            <a:off x="663677" y="1520456"/>
            <a:ext cx="6094615" cy="4742647"/>
          </a:xfrm>
          <a:prstGeom prst="roundRect">
            <a:avLst>
              <a:gd name="adj" fmla="val 5856"/>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tIns="180000" rIns="251999" bIns="1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Iedereen moet makkelijk en veilig kunnen switchen naar een betaalde baan of andere passende werkplek. Tussen uitkering en werk of tussen dagbesteding, beschut werk, de banenafspraak en regulier werk.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Regels, processen en onduidelijkheid maken het soms lastig om stappen te zetten.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In het programma Simpel Switchen werken we – als ministeries van SZW en VWS, samen met landelijke partners – aan het wegnemen van drempels zodat mensen stappen durven én kunnen zetten.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Veel mensen hebben al stappen gezet. </a:t>
            </a:r>
            <a:br>
              <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br>
            <a:r>
              <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Doen jij en jouw organisatie ook mee?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endParaRPr>
          </a:p>
        </p:txBody>
      </p:sp>
      <p:pic>
        <p:nvPicPr>
          <p:cNvPr id="14" name="Afbeelding 13">
            <a:extLst>
              <a:ext uri="{FF2B5EF4-FFF2-40B4-BE49-F238E27FC236}">
                <a16:creationId xmlns:a16="http://schemas.microsoft.com/office/drawing/2014/main" id="{80BB7562-BFAB-481D-4ED1-EE8E6F912A72}"/>
              </a:ext>
            </a:extLst>
          </p:cNvPr>
          <p:cNvPicPr>
            <a:picLocks noChangeAspect="1"/>
          </p:cNvPicPr>
          <p:nvPr/>
        </p:nvPicPr>
        <p:blipFill>
          <a:blip r:embed="rId2"/>
          <a:stretch>
            <a:fillRect/>
          </a:stretch>
        </p:blipFill>
        <p:spPr>
          <a:xfrm>
            <a:off x="6970334" y="1610739"/>
            <a:ext cx="4516958" cy="4058645"/>
          </a:xfrm>
          <a:prstGeom prst="rect">
            <a:avLst/>
          </a:prstGeom>
        </p:spPr>
      </p:pic>
    </p:spTree>
    <p:extLst>
      <p:ext uri="{BB962C8B-B14F-4D97-AF65-F5344CB8AC3E}">
        <p14:creationId xmlns:p14="http://schemas.microsoft.com/office/powerpoint/2010/main" val="1012156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B3921-5742-2DC4-BFF4-E82E9BC0A36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EA44452-8A45-941D-23CF-40812787536F}"/>
              </a:ext>
            </a:extLst>
          </p:cNvPr>
          <p:cNvSpPr>
            <a:spLocks noGrp="1"/>
          </p:cNvSpPr>
          <p:nvPr>
            <p:ph type="title"/>
          </p:nvPr>
        </p:nvSpPr>
        <p:spPr/>
        <p:txBody>
          <a:bodyPr>
            <a:normAutofit/>
          </a:bodyPr>
          <a:lstStyle/>
          <a:p>
            <a:r>
              <a:rPr lang="nl-NL" sz="3600" dirty="0">
                <a:solidFill>
                  <a:schemeClr val="accent1">
                    <a:lumMod val="50000"/>
                  </a:schemeClr>
                </a:solidFill>
              </a:rPr>
              <a:t>Wat gaan we doen?</a:t>
            </a:r>
          </a:p>
        </p:txBody>
      </p:sp>
      <p:sp>
        <p:nvSpPr>
          <p:cNvPr id="4" name="Tijdelijke aanduiding voor inhoud 2">
            <a:extLst>
              <a:ext uri="{FF2B5EF4-FFF2-40B4-BE49-F238E27FC236}">
                <a16:creationId xmlns:a16="http://schemas.microsoft.com/office/drawing/2014/main" id="{22D84C1E-DB67-593E-F441-AFC4799F46CF}"/>
              </a:ext>
            </a:extLst>
          </p:cNvPr>
          <p:cNvSpPr>
            <a:spLocks noGrp="1"/>
          </p:cNvSpPr>
          <p:nvPr>
            <p:ph sz="half" idx="1"/>
          </p:nvPr>
        </p:nvSpPr>
        <p:spPr>
          <a:xfrm>
            <a:off x="1014046" y="2028160"/>
            <a:ext cx="10122877" cy="3610342"/>
          </a:xfrm>
        </p:spPr>
        <p:txBody>
          <a:bodyPr>
            <a:noAutofit/>
          </a:bodyPr>
          <a:lstStyle/>
          <a:p>
            <a:pPr marL="342900" indent="-342900">
              <a:buFont typeface="Arial" panose="020B0604020202020204" pitchFamily="34" charset="0"/>
              <a:buChar char="•"/>
            </a:pPr>
            <a:r>
              <a:rPr lang="nl-NL" sz="1600" dirty="0">
                <a:solidFill>
                  <a:schemeClr val="accent1">
                    <a:lumMod val="50000"/>
                  </a:schemeClr>
                </a:solidFill>
              </a:rPr>
              <a:t>Stellingen, toelichting</a:t>
            </a:r>
          </a:p>
          <a:p>
            <a:pPr marL="342900" indent="-342900">
              <a:buFont typeface="Arial" panose="020B0604020202020204" pitchFamily="34" charset="0"/>
              <a:buChar char="•"/>
            </a:pPr>
            <a:endParaRPr lang="nl-NL" sz="1600" dirty="0">
              <a:solidFill>
                <a:schemeClr val="accent1">
                  <a:lumMod val="50000"/>
                </a:schemeClr>
              </a:solidFill>
            </a:endParaRPr>
          </a:p>
          <a:p>
            <a:pPr marL="342900" indent="-342900">
              <a:buFont typeface="Arial" panose="020B0604020202020204" pitchFamily="34" charset="0"/>
              <a:buChar char="•"/>
            </a:pPr>
            <a:r>
              <a:rPr lang="nl-NL" sz="1600" dirty="0">
                <a:solidFill>
                  <a:schemeClr val="accent1">
                    <a:lumMod val="50000"/>
                  </a:schemeClr>
                </a:solidFill>
              </a:rPr>
              <a:t>Ervaringsverhaal</a:t>
            </a:r>
          </a:p>
          <a:p>
            <a:pPr marL="342900" indent="-342900">
              <a:buFont typeface="Arial" panose="020B0604020202020204" pitchFamily="34" charset="0"/>
              <a:buChar char="•"/>
            </a:pPr>
            <a:r>
              <a:rPr lang="nl-NL" sz="1600" dirty="0">
                <a:solidFill>
                  <a:schemeClr val="accent1">
                    <a:lumMod val="50000"/>
                  </a:schemeClr>
                </a:solidFill>
              </a:rPr>
              <a:t>Vragen / verhalen uit de zaal</a:t>
            </a:r>
          </a:p>
          <a:p>
            <a:endParaRPr lang="nl-NL" sz="1600" dirty="0">
              <a:solidFill>
                <a:schemeClr val="accent1">
                  <a:lumMod val="50000"/>
                </a:schemeClr>
              </a:solidFill>
            </a:endParaRPr>
          </a:p>
          <a:p>
            <a:pPr marL="342900" indent="-342900">
              <a:buFont typeface="Arial" panose="020B0604020202020204" pitchFamily="34" charset="0"/>
              <a:buChar char="•"/>
            </a:pPr>
            <a:r>
              <a:rPr lang="nl-NL" sz="1600" dirty="0">
                <a:solidFill>
                  <a:schemeClr val="accent1">
                    <a:lumMod val="50000"/>
                  </a:schemeClr>
                </a:solidFill>
              </a:rPr>
              <a:t>Informatiepunt Zet ik de stap </a:t>
            </a:r>
          </a:p>
          <a:p>
            <a:endParaRPr lang="nl-NL" sz="1600" dirty="0">
              <a:solidFill>
                <a:schemeClr val="accent1">
                  <a:lumMod val="50000"/>
                </a:schemeClr>
              </a:solidFill>
            </a:endParaRPr>
          </a:p>
          <a:p>
            <a:pPr marL="342900" indent="-342900">
              <a:buFont typeface="Arial" panose="020B0604020202020204" pitchFamily="34" charset="0"/>
              <a:buChar char="•"/>
            </a:pPr>
            <a:r>
              <a:rPr lang="nl-NL" sz="1600" dirty="0">
                <a:solidFill>
                  <a:schemeClr val="accent1">
                    <a:lumMod val="50000"/>
                  </a:schemeClr>
                </a:solidFill>
              </a:rPr>
              <a:t>Ervaringsverhaal</a:t>
            </a:r>
          </a:p>
          <a:p>
            <a:pPr marL="342900" indent="-342900">
              <a:buFont typeface="Arial" panose="020B0604020202020204" pitchFamily="34" charset="0"/>
              <a:buChar char="•"/>
            </a:pPr>
            <a:r>
              <a:rPr lang="nl-NL" sz="1600" dirty="0">
                <a:solidFill>
                  <a:schemeClr val="accent1">
                    <a:lumMod val="50000"/>
                  </a:schemeClr>
                </a:solidFill>
              </a:rPr>
              <a:t>Vragen / verhalen uit de zaal</a:t>
            </a:r>
            <a:br>
              <a:rPr lang="nl-NL" sz="1600" dirty="0">
                <a:solidFill>
                  <a:schemeClr val="accent1">
                    <a:lumMod val="50000"/>
                  </a:schemeClr>
                </a:solidFill>
              </a:rPr>
            </a:br>
            <a:endParaRPr lang="nl-NL" sz="1600" dirty="0">
              <a:solidFill>
                <a:schemeClr val="accent1">
                  <a:lumMod val="50000"/>
                </a:schemeClr>
              </a:solidFill>
            </a:endParaRPr>
          </a:p>
        </p:txBody>
      </p:sp>
      <p:pic>
        <p:nvPicPr>
          <p:cNvPr id="2050" name="Picture 2" descr="Artwork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2579" y="3034977"/>
            <a:ext cx="4189227" cy="2806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BEE25-77A7-033F-15CC-7E7B985936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37E3516-9F84-21D7-9A88-7CBC1FB9B99C}"/>
              </a:ext>
            </a:extLst>
          </p:cNvPr>
          <p:cNvSpPr>
            <a:spLocks noGrp="1"/>
          </p:cNvSpPr>
          <p:nvPr>
            <p:ph type="title"/>
          </p:nvPr>
        </p:nvSpPr>
        <p:spPr/>
        <p:txBody>
          <a:bodyPr/>
          <a:lstStyle/>
          <a:p>
            <a:r>
              <a:rPr lang="nl-NL" sz="3600" dirty="0">
                <a:solidFill>
                  <a:schemeClr val="accent1">
                    <a:lumMod val="50000"/>
                  </a:schemeClr>
                </a:solidFill>
              </a:rPr>
              <a:t>Stelling</a:t>
            </a:r>
            <a:endParaRPr lang="nl-NL" dirty="0">
              <a:solidFill>
                <a:schemeClr val="accent1">
                  <a:lumMod val="50000"/>
                </a:schemeClr>
              </a:solidFill>
            </a:endParaRPr>
          </a:p>
        </p:txBody>
      </p:sp>
      <p:sp>
        <p:nvSpPr>
          <p:cNvPr id="3" name="Tijdelijke aanduiding voor inhoud 2">
            <a:extLst>
              <a:ext uri="{FF2B5EF4-FFF2-40B4-BE49-F238E27FC236}">
                <a16:creationId xmlns:a16="http://schemas.microsoft.com/office/drawing/2014/main" id="{8DA9F1AD-BD85-5860-1031-5A97B78E3872}"/>
              </a:ext>
            </a:extLst>
          </p:cNvPr>
          <p:cNvSpPr>
            <a:spLocks noGrp="1"/>
          </p:cNvSpPr>
          <p:nvPr>
            <p:ph sz="half" idx="1"/>
          </p:nvPr>
        </p:nvSpPr>
        <p:spPr>
          <a:xfrm>
            <a:off x="1014046" y="2028160"/>
            <a:ext cx="10122877" cy="3610342"/>
          </a:xfrm>
        </p:spPr>
        <p:txBody>
          <a:bodyPr>
            <a:normAutofit/>
          </a:bodyPr>
          <a:lstStyle/>
          <a:p>
            <a:endParaRPr lang="nl-NL" sz="4800" dirty="0">
              <a:solidFill>
                <a:schemeClr val="accent1">
                  <a:lumMod val="50000"/>
                </a:schemeClr>
              </a:solidFill>
            </a:endParaRPr>
          </a:p>
          <a:p>
            <a:pPr algn="ctr"/>
            <a:r>
              <a:rPr lang="nl-NL" sz="4800" dirty="0">
                <a:solidFill>
                  <a:schemeClr val="accent1">
                    <a:lumMod val="50000"/>
                  </a:schemeClr>
                </a:solidFill>
              </a:rPr>
              <a:t>Ik kan zelf mijn werk inrichten,</a:t>
            </a:r>
          </a:p>
          <a:p>
            <a:pPr algn="ctr"/>
            <a:r>
              <a:rPr lang="nl-NL" sz="4800" dirty="0">
                <a:solidFill>
                  <a:schemeClr val="accent1">
                    <a:lumMod val="50000"/>
                  </a:schemeClr>
                </a:solidFill>
              </a:rPr>
              <a:t> zoals ik </a:t>
            </a:r>
            <a:r>
              <a:rPr lang="nl-NL" sz="4800" dirty="0" smtClean="0">
                <a:solidFill>
                  <a:schemeClr val="accent1">
                    <a:lumMod val="50000"/>
                  </a:schemeClr>
                </a:solidFill>
              </a:rPr>
              <a:t>wil. </a:t>
            </a:r>
            <a:endParaRPr lang="nl-NL" sz="4800" dirty="0">
              <a:solidFill>
                <a:schemeClr val="accent1">
                  <a:lumMod val="50000"/>
                </a:schemeClr>
              </a:solidFill>
            </a:endParaRPr>
          </a:p>
        </p:txBody>
      </p:sp>
    </p:spTree>
    <p:extLst>
      <p:ext uri="{BB962C8B-B14F-4D97-AF65-F5344CB8AC3E}">
        <p14:creationId xmlns:p14="http://schemas.microsoft.com/office/powerpoint/2010/main" val="709233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EA9C7-9310-5BAD-5458-AADDF28A33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DC06989-FB0C-F9DD-31D3-23D6F928EC1E}"/>
              </a:ext>
            </a:extLst>
          </p:cNvPr>
          <p:cNvSpPr>
            <a:spLocks noGrp="1"/>
          </p:cNvSpPr>
          <p:nvPr>
            <p:ph type="title"/>
          </p:nvPr>
        </p:nvSpPr>
        <p:spPr/>
        <p:txBody>
          <a:bodyPr/>
          <a:lstStyle/>
          <a:p>
            <a:r>
              <a:rPr lang="nl-NL" sz="3600" dirty="0">
                <a:solidFill>
                  <a:schemeClr val="accent1">
                    <a:lumMod val="50000"/>
                  </a:schemeClr>
                </a:solidFill>
              </a:rPr>
              <a:t>Stelling</a:t>
            </a:r>
            <a:endParaRPr lang="nl-NL" dirty="0">
              <a:solidFill>
                <a:schemeClr val="accent1">
                  <a:lumMod val="50000"/>
                </a:schemeClr>
              </a:solidFill>
            </a:endParaRPr>
          </a:p>
        </p:txBody>
      </p:sp>
      <p:sp>
        <p:nvSpPr>
          <p:cNvPr id="5" name="Tijdelijke aanduiding voor inhoud 2">
            <a:extLst>
              <a:ext uri="{FF2B5EF4-FFF2-40B4-BE49-F238E27FC236}">
                <a16:creationId xmlns:a16="http://schemas.microsoft.com/office/drawing/2014/main" id="{3E4D5682-C109-0728-EA45-6E029662FDC4}"/>
              </a:ext>
            </a:extLst>
          </p:cNvPr>
          <p:cNvSpPr>
            <a:spLocks noGrp="1"/>
          </p:cNvSpPr>
          <p:nvPr>
            <p:ph sz="half" idx="1"/>
          </p:nvPr>
        </p:nvSpPr>
        <p:spPr>
          <a:xfrm>
            <a:off x="1014046" y="2028160"/>
            <a:ext cx="10122877" cy="3610342"/>
          </a:xfrm>
        </p:spPr>
        <p:txBody>
          <a:bodyPr>
            <a:normAutofit/>
          </a:bodyPr>
          <a:lstStyle/>
          <a:p>
            <a:endParaRPr lang="nl-NL" sz="4800" dirty="0"/>
          </a:p>
          <a:p>
            <a:pPr algn="ctr"/>
            <a:r>
              <a:rPr lang="nl-NL" sz="4800" dirty="0">
                <a:solidFill>
                  <a:schemeClr val="accent1">
                    <a:lumMod val="50000"/>
                  </a:schemeClr>
                </a:solidFill>
              </a:rPr>
              <a:t>De mensen die ik begeleid, kan ik voldoende eigen regie geven in hun behoefte op het gebied van werk. </a:t>
            </a:r>
          </a:p>
        </p:txBody>
      </p:sp>
    </p:spTree>
    <p:extLst>
      <p:ext uri="{BB962C8B-B14F-4D97-AF65-F5344CB8AC3E}">
        <p14:creationId xmlns:p14="http://schemas.microsoft.com/office/powerpoint/2010/main" val="1353939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7CEB5-6425-1285-F26C-FDEEEE62BE9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F2D231-1479-E193-E847-74010024AA2C}"/>
              </a:ext>
            </a:extLst>
          </p:cNvPr>
          <p:cNvSpPr>
            <a:spLocks noGrp="1"/>
          </p:cNvSpPr>
          <p:nvPr>
            <p:ph type="title"/>
          </p:nvPr>
        </p:nvSpPr>
        <p:spPr/>
        <p:txBody>
          <a:bodyPr>
            <a:normAutofit/>
          </a:bodyPr>
          <a:lstStyle/>
          <a:p>
            <a:r>
              <a:rPr lang="nl-NL" sz="3600" dirty="0">
                <a:solidFill>
                  <a:schemeClr val="accent1">
                    <a:lumMod val="50000"/>
                  </a:schemeClr>
                </a:solidFill>
              </a:rPr>
              <a:t>Het ervaringsverhaal van Wilma</a:t>
            </a:r>
          </a:p>
        </p:txBody>
      </p:sp>
      <p:sp>
        <p:nvSpPr>
          <p:cNvPr id="4" name="Tekstvak 3">
            <a:extLst>
              <a:ext uri="{FF2B5EF4-FFF2-40B4-BE49-F238E27FC236}">
                <a16:creationId xmlns:a16="http://schemas.microsoft.com/office/drawing/2014/main" id="{85E2D01C-BDAA-EA6F-8221-7FCC93325FEC}"/>
              </a:ext>
            </a:extLst>
          </p:cNvPr>
          <p:cNvSpPr txBox="1"/>
          <p:nvPr/>
        </p:nvSpPr>
        <p:spPr>
          <a:xfrm>
            <a:off x="1014046" y="2020443"/>
            <a:ext cx="6094070" cy="646331"/>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Vragen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Verhalen uit de zaal</a:t>
            </a:r>
          </a:p>
        </p:txBody>
      </p:sp>
    </p:spTree>
    <p:extLst>
      <p:ext uri="{BB962C8B-B14F-4D97-AF65-F5344CB8AC3E}">
        <p14:creationId xmlns:p14="http://schemas.microsoft.com/office/powerpoint/2010/main" val="2568746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FE717-69C3-D121-4B5F-048D493412F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02309D-225A-CC55-7F56-682A513B601D}"/>
              </a:ext>
            </a:extLst>
          </p:cNvPr>
          <p:cNvSpPr>
            <a:spLocks noGrp="1"/>
          </p:cNvSpPr>
          <p:nvPr>
            <p:ph type="title"/>
          </p:nvPr>
        </p:nvSpPr>
        <p:spPr/>
        <p:txBody>
          <a:bodyPr>
            <a:normAutofit/>
          </a:bodyPr>
          <a:lstStyle/>
          <a:p>
            <a:r>
              <a:rPr lang="nl-NL" sz="3600" dirty="0">
                <a:solidFill>
                  <a:schemeClr val="accent1">
                    <a:lumMod val="50000"/>
                  </a:schemeClr>
                </a:solidFill>
              </a:rPr>
              <a:t>Informatiepunt: </a:t>
            </a:r>
            <a:r>
              <a:rPr lang="nl-NL" sz="3600" dirty="0">
                <a:hlinkClick r:id="rId2"/>
              </a:rPr>
              <a:t>www.zetikdestap.nl</a:t>
            </a:r>
            <a:endParaRPr lang="nl-NL" sz="3600" dirty="0"/>
          </a:p>
        </p:txBody>
      </p:sp>
      <p:sp>
        <p:nvSpPr>
          <p:cNvPr id="5" name="Tijdelijke aanduiding voor inhoud 2">
            <a:extLst>
              <a:ext uri="{FF2B5EF4-FFF2-40B4-BE49-F238E27FC236}">
                <a16:creationId xmlns:a16="http://schemas.microsoft.com/office/drawing/2014/main" id="{5E60A9C7-3EB4-15A7-F74D-273DDE615FB2}"/>
              </a:ext>
            </a:extLst>
          </p:cNvPr>
          <p:cNvSpPr>
            <a:spLocks noGrp="1"/>
          </p:cNvSpPr>
          <p:nvPr>
            <p:ph sz="half" idx="1"/>
          </p:nvPr>
        </p:nvSpPr>
        <p:spPr>
          <a:xfrm>
            <a:off x="1014046" y="2028160"/>
            <a:ext cx="10122877" cy="3610342"/>
          </a:xfrm>
        </p:spPr>
        <p:txBody>
          <a:bodyPr>
            <a:normAutofit/>
          </a:bodyPr>
          <a:lstStyle/>
          <a:p>
            <a:pPr marL="685800" indent="-685800">
              <a:buClr>
                <a:schemeClr val="tx1"/>
              </a:buClr>
              <a:buFont typeface="Arial" panose="020B0604020202020204" pitchFamily="34" charset="0"/>
              <a:buChar char="•"/>
            </a:pPr>
            <a:r>
              <a:rPr lang="nl-NL" sz="1800" dirty="0">
                <a:solidFill>
                  <a:schemeClr val="accent1">
                    <a:lumMod val="50000"/>
                  </a:schemeClr>
                </a:solidFill>
              </a:rPr>
              <a:t>Onafhankelijk van waar je woont, wie je begeleider is: </a:t>
            </a:r>
            <a:br>
              <a:rPr lang="nl-NL" sz="1800" dirty="0">
                <a:solidFill>
                  <a:schemeClr val="accent1">
                    <a:lumMod val="50000"/>
                  </a:schemeClr>
                </a:solidFill>
              </a:rPr>
            </a:br>
            <a:r>
              <a:rPr lang="nl-NL" sz="1800" dirty="0">
                <a:solidFill>
                  <a:schemeClr val="accent1">
                    <a:lumMod val="50000"/>
                  </a:schemeClr>
                </a:solidFill>
              </a:rPr>
              <a:t>1 onafhankelijke plek met informatie. </a:t>
            </a:r>
          </a:p>
          <a:p>
            <a:pPr marL="685800" indent="-685800">
              <a:buClr>
                <a:schemeClr val="tx1"/>
              </a:buClr>
              <a:buFont typeface="Arial" panose="020B0604020202020204" pitchFamily="34" charset="0"/>
              <a:buChar char="•"/>
            </a:pPr>
            <a:endParaRPr lang="nl-NL" sz="1800" dirty="0">
              <a:solidFill>
                <a:schemeClr val="accent1">
                  <a:lumMod val="50000"/>
                </a:schemeClr>
              </a:solidFill>
            </a:endParaRPr>
          </a:p>
          <a:p>
            <a:pPr marL="685800" indent="-685800">
              <a:buClr>
                <a:schemeClr val="tx1"/>
              </a:buClr>
              <a:buFont typeface="Arial" panose="020B0604020202020204" pitchFamily="34" charset="0"/>
              <a:buChar char="•"/>
            </a:pPr>
            <a:r>
              <a:rPr lang="nl-NL" sz="1800" dirty="0">
                <a:solidFill>
                  <a:schemeClr val="accent1">
                    <a:lumMod val="50000"/>
                  </a:schemeClr>
                </a:solidFill>
              </a:rPr>
              <a:t>In het doolhof van regelingen en afhankelijkheden: </a:t>
            </a:r>
            <a:br>
              <a:rPr lang="nl-NL" sz="1800" dirty="0">
                <a:solidFill>
                  <a:schemeClr val="accent1">
                    <a:lumMod val="50000"/>
                  </a:schemeClr>
                </a:solidFill>
              </a:rPr>
            </a:br>
            <a:r>
              <a:rPr lang="nl-NL" sz="1800" dirty="0">
                <a:solidFill>
                  <a:schemeClr val="accent1">
                    <a:lumMod val="50000"/>
                  </a:schemeClr>
                </a:solidFill>
              </a:rPr>
              <a:t>1 plek waar je je vraag kan stellen zonder druk </a:t>
            </a:r>
          </a:p>
          <a:p>
            <a:pPr marL="685800" indent="-685800">
              <a:buClr>
                <a:schemeClr val="tx1"/>
              </a:buClr>
              <a:buFont typeface="Arial" panose="020B0604020202020204" pitchFamily="34" charset="0"/>
              <a:buChar char="•"/>
            </a:pPr>
            <a:endParaRPr lang="nl-NL" sz="1800" dirty="0">
              <a:solidFill>
                <a:schemeClr val="accent1">
                  <a:lumMod val="50000"/>
                </a:schemeClr>
              </a:solidFill>
            </a:endParaRPr>
          </a:p>
          <a:p>
            <a:pPr marL="685800" indent="-685800">
              <a:buClr>
                <a:schemeClr val="tx1"/>
              </a:buClr>
              <a:buFont typeface="Arial" panose="020B0604020202020204" pitchFamily="34" charset="0"/>
              <a:buChar char="•"/>
            </a:pPr>
            <a:r>
              <a:rPr lang="nl-NL" sz="1800" dirty="0">
                <a:solidFill>
                  <a:schemeClr val="accent1">
                    <a:lumMod val="50000"/>
                  </a:schemeClr>
                </a:solidFill>
              </a:rPr>
              <a:t>De inwoner mag zelf bepalen, wij zetten de voor-/nadelen op een rijtje vanuit ervaring én kennis. </a:t>
            </a:r>
          </a:p>
          <a:p>
            <a:pPr algn="ctr"/>
            <a:endParaRPr lang="nl-NL" sz="1800" dirty="0">
              <a:solidFill>
                <a:schemeClr val="accent1">
                  <a:lumMod val="50000"/>
                </a:schemeClr>
              </a:solidFill>
            </a:endParaRPr>
          </a:p>
        </p:txBody>
      </p:sp>
    </p:spTree>
    <p:extLst>
      <p:ext uri="{BB962C8B-B14F-4D97-AF65-F5344CB8AC3E}">
        <p14:creationId xmlns:p14="http://schemas.microsoft.com/office/powerpoint/2010/main" val="1126498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400CB-7E94-CF38-9B9B-000675F2F2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CE57AB0-6915-42F1-2704-8B989DB96165}"/>
              </a:ext>
            </a:extLst>
          </p:cNvPr>
          <p:cNvSpPr>
            <a:spLocks noGrp="1"/>
          </p:cNvSpPr>
          <p:nvPr>
            <p:ph type="title"/>
          </p:nvPr>
        </p:nvSpPr>
        <p:spPr/>
        <p:txBody>
          <a:bodyPr>
            <a:normAutofit/>
          </a:bodyPr>
          <a:lstStyle/>
          <a:p>
            <a:r>
              <a:rPr lang="nl-NL" sz="3600" dirty="0">
                <a:solidFill>
                  <a:schemeClr val="accent1">
                    <a:lumMod val="50000"/>
                  </a:schemeClr>
                </a:solidFill>
              </a:rPr>
              <a:t>De website</a:t>
            </a:r>
          </a:p>
        </p:txBody>
      </p:sp>
      <p:pic>
        <p:nvPicPr>
          <p:cNvPr id="4" name="Afbeelding 3" descr="Afbeelding met tekst, hemel, Menselijk gezicht, schermopname&#10;&#10;Door AI gegenereerde inhoud is mogelijk onjuist.">
            <a:hlinkClick r:id="rId2"/>
            <a:extLst>
              <a:ext uri="{FF2B5EF4-FFF2-40B4-BE49-F238E27FC236}">
                <a16:creationId xmlns:a16="http://schemas.microsoft.com/office/drawing/2014/main" id="{EDBAFF6B-7382-5BEB-2374-32DCD56F25FC}"/>
              </a:ext>
            </a:extLst>
          </p:cNvPr>
          <p:cNvPicPr>
            <a:picLocks noChangeAspect="1"/>
          </p:cNvPicPr>
          <p:nvPr/>
        </p:nvPicPr>
        <p:blipFill>
          <a:blip r:embed="rId3"/>
          <a:srcRect l="569" r="2" b="2"/>
          <a:stretch>
            <a:fillRect/>
          </a:stretch>
        </p:blipFill>
        <p:spPr>
          <a:xfrm>
            <a:off x="817684" y="1999587"/>
            <a:ext cx="10515600" cy="3992371"/>
          </a:xfrm>
          <a:prstGeom prst="rect">
            <a:avLst/>
          </a:prstGeom>
          <a:noFill/>
        </p:spPr>
      </p:pic>
    </p:spTree>
    <p:extLst>
      <p:ext uri="{BB962C8B-B14F-4D97-AF65-F5344CB8AC3E}">
        <p14:creationId xmlns:p14="http://schemas.microsoft.com/office/powerpoint/2010/main" val="623904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687B6-B4F0-7513-EF61-FFDBEF751C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F3467B9-247A-8AD6-4058-18F6D553C17B}"/>
              </a:ext>
            </a:extLst>
          </p:cNvPr>
          <p:cNvSpPr>
            <a:spLocks noGrp="1"/>
          </p:cNvSpPr>
          <p:nvPr>
            <p:ph type="title"/>
          </p:nvPr>
        </p:nvSpPr>
        <p:spPr/>
        <p:txBody>
          <a:bodyPr>
            <a:noAutofit/>
          </a:bodyPr>
          <a:lstStyle/>
          <a:p>
            <a:r>
              <a:rPr lang="nl-NL" sz="3600" dirty="0">
                <a:solidFill>
                  <a:schemeClr val="accent1">
                    <a:lumMod val="50000"/>
                  </a:schemeClr>
                </a:solidFill>
              </a:rPr>
              <a:t>Toolkit om bekendheid te geven aan het informatiepunt</a:t>
            </a:r>
          </a:p>
        </p:txBody>
      </p:sp>
      <p:pic>
        <p:nvPicPr>
          <p:cNvPr id="7" name="Tijdelijke aanduiding voor inhoud 6" descr="Afbeelding met tekst, Menselijk gezicht, kleding, glimlach&#10;&#10;Door AI gegenereerde inhoud is mogelijk onjuist.">
            <a:extLst>
              <a:ext uri="{FF2B5EF4-FFF2-40B4-BE49-F238E27FC236}">
                <a16:creationId xmlns:a16="http://schemas.microsoft.com/office/drawing/2014/main" id="{D69F6A29-29C0-8E7B-B0FF-17416C430195}"/>
              </a:ext>
            </a:extLst>
          </p:cNvPr>
          <p:cNvPicPr>
            <a:picLocks noGrp="1" noChangeAspect="1"/>
          </p:cNvPicPr>
          <p:nvPr>
            <p:ph sz="half" idx="1"/>
          </p:nvPr>
        </p:nvPicPr>
        <p:blipFill>
          <a:blip r:embed="rId2"/>
          <a:stretch>
            <a:fillRect/>
          </a:stretch>
        </p:blipFill>
        <p:spPr>
          <a:xfrm>
            <a:off x="2774958" y="2178632"/>
            <a:ext cx="2550210" cy="3609975"/>
          </a:xfrm>
          <a:prstGeom prst="rect">
            <a:avLst/>
          </a:prstGeom>
        </p:spPr>
      </p:pic>
      <p:pic>
        <p:nvPicPr>
          <p:cNvPr id="9" name="Afbeelding 8" descr="Afbeelding met tekst, Menselijk gezicht, kleding, person&#10;&#10;Door AI gegenereerde inhoud is mogelijk onjuist.">
            <a:extLst>
              <a:ext uri="{FF2B5EF4-FFF2-40B4-BE49-F238E27FC236}">
                <a16:creationId xmlns:a16="http://schemas.microsoft.com/office/drawing/2014/main" id="{F865234C-1631-3057-5C68-2B12E9177053}"/>
              </a:ext>
            </a:extLst>
          </p:cNvPr>
          <p:cNvPicPr>
            <a:picLocks noChangeAspect="1"/>
          </p:cNvPicPr>
          <p:nvPr/>
        </p:nvPicPr>
        <p:blipFill>
          <a:blip r:embed="rId3"/>
          <a:stretch>
            <a:fillRect/>
          </a:stretch>
        </p:blipFill>
        <p:spPr>
          <a:xfrm>
            <a:off x="7021420" y="2178633"/>
            <a:ext cx="2556679" cy="3609975"/>
          </a:xfrm>
          <a:prstGeom prst="rect">
            <a:avLst/>
          </a:prstGeom>
        </p:spPr>
      </p:pic>
    </p:spTree>
    <p:extLst>
      <p:ext uri="{BB962C8B-B14F-4D97-AF65-F5344CB8AC3E}">
        <p14:creationId xmlns:p14="http://schemas.microsoft.com/office/powerpoint/2010/main" val="3901378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83698-B10C-4CF5-BEB3-72C660CB6BA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CF5FB83-D4F0-3666-717E-E50D53AD3156}"/>
              </a:ext>
            </a:extLst>
          </p:cNvPr>
          <p:cNvSpPr>
            <a:spLocks noGrp="1"/>
          </p:cNvSpPr>
          <p:nvPr>
            <p:ph type="title"/>
          </p:nvPr>
        </p:nvSpPr>
        <p:spPr/>
        <p:txBody>
          <a:bodyPr/>
          <a:lstStyle/>
          <a:p>
            <a:r>
              <a:rPr lang="nl-NL" sz="3600" dirty="0">
                <a:solidFill>
                  <a:schemeClr val="accent1">
                    <a:lumMod val="50000"/>
                  </a:schemeClr>
                </a:solidFill>
              </a:rPr>
              <a:t>Stelling</a:t>
            </a:r>
            <a:endParaRPr lang="nl-NL" dirty="0">
              <a:solidFill>
                <a:schemeClr val="accent1">
                  <a:lumMod val="50000"/>
                </a:schemeClr>
              </a:solidFill>
            </a:endParaRPr>
          </a:p>
        </p:txBody>
      </p:sp>
      <p:sp>
        <p:nvSpPr>
          <p:cNvPr id="3" name="Tijdelijke aanduiding voor inhoud 2">
            <a:extLst>
              <a:ext uri="{FF2B5EF4-FFF2-40B4-BE49-F238E27FC236}">
                <a16:creationId xmlns:a16="http://schemas.microsoft.com/office/drawing/2014/main" id="{BD071890-B64A-25FC-0F38-9C6CF87AA72B}"/>
              </a:ext>
            </a:extLst>
          </p:cNvPr>
          <p:cNvSpPr>
            <a:spLocks noGrp="1"/>
          </p:cNvSpPr>
          <p:nvPr>
            <p:ph sz="half" idx="1"/>
          </p:nvPr>
        </p:nvSpPr>
        <p:spPr>
          <a:xfrm>
            <a:off x="1014046" y="2028160"/>
            <a:ext cx="10122877" cy="3610342"/>
          </a:xfrm>
        </p:spPr>
        <p:txBody>
          <a:bodyPr>
            <a:normAutofit/>
          </a:bodyPr>
          <a:lstStyle/>
          <a:p>
            <a:endParaRPr lang="nl-NL" sz="4800" dirty="0"/>
          </a:p>
          <a:p>
            <a:pPr algn="ctr"/>
            <a:r>
              <a:rPr lang="nl-NL" sz="4800" dirty="0">
                <a:solidFill>
                  <a:schemeClr val="accent1">
                    <a:lumMod val="50000"/>
                  </a:schemeClr>
                </a:solidFill>
              </a:rPr>
              <a:t>Ik ga de website zetikdestap.nl delen met </a:t>
            </a:r>
            <a:r>
              <a:rPr lang="nl-NL" sz="4800" dirty="0" smtClean="0">
                <a:solidFill>
                  <a:schemeClr val="accent1">
                    <a:lumMod val="50000"/>
                  </a:schemeClr>
                </a:solidFill>
              </a:rPr>
              <a:t>werknemers </a:t>
            </a:r>
            <a:r>
              <a:rPr lang="nl-NL" sz="4800" dirty="0">
                <a:solidFill>
                  <a:schemeClr val="accent1">
                    <a:lumMod val="50000"/>
                  </a:schemeClr>
                </a:solidFill>
              </a:rPr>
              <a:t>bij het </a:t>
            </a:r>
            <a:r>
              <a:rPr lang="nl-NL" sz="4800" dirty="0" smtClean="0">
                <a:solidFill>
                  <a:schemeClr val="accent1">
                    <a:lumMod val="50000"/>
                  </a:schemeClr>
                </a:solidFill>
              </a:rPr>
              <a:t>sociaal ontwikkelbedrijf.</a:t>
            </a:r>
            <a:endParaRPr lang="nl-NL" sz="4800" dirty="0">
              <a:solidFill>
                <a:schemeClr val="accent1">
                  <a:lumMod val="50000"/>
                </a:schemeClr>
              </a:solidFill>
            </a:endParaRPr>
          </a:p>
        </p:txBody>
      </p:sp>
    </p:spTree>
    <p:extLst>
      <p:ext uri="{BB962C8B-B14F-4D97-AF65-F5344CB8AC3E}">
        <p14:creationId xmlns:p14="http://schemas.microsoft.com/office/powerpoint/2010/main" val="2018987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CFA4-9052-7C31-9F31-FBDD2C94F6F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8A5811-3E45-9803-F64B-DE88B590AF46}"/>
              </a:ext>
            </a:extLst>
          </p:cNvPr>
          <p:cNvSpPr>
            <a:spLocks noGrp="1"/>
          </p:cNvSpPr>
          <p:nvPr>
            <p:ph type="title"/>
          </p:nvPr>
        </p:nvSpPr>
        <p:spPr/>
        <p:txBody>
          <a:bodyPr>
            <a:normAutofit/>
          </a:bodyPr>
          <a:lstStyle/>
          <a:p>
            <a:r>
              <a:rPr lang="nl-NL" sz="3600" dirty="0">
                <a:solidFill>
                  <a:schemeClr val="accent1">
                    <a:lumMod val="50000"/>
                  </a:schemeClr>
                </a:solidFill>
              </a:rPr>
              <a:t>Het ervaringsverhaal van Marcel</a:t>
            </a:r>
          </a:p>
        </p:txBody>
      </p:sp>
      <p:sp>
        <p:nvSpPr>
          <p:cNvPr id="4" name="Tekstvak 3">
            <a:extLst>
              <a:ext uri="{FF2B5EF4-FFF2-40B4-BE49-F238E27FC236}">
                <a16:creationId xmlns:a16="http://schemas.microsoft.com/office/drawing/2014/main" id="{FDBB2D7A-AFAD-0571-B775-D3035C7E7CC5}"/>
              </a:ext>
            </a:extLst>
          </p:cNvPr>
          <p:cNvSpPr txBox="1"/>
          <p:nvPr/>
        </p:nvSpPr>
        <p:spPr>
          <a:xfrm>
            <a:off x="1014046" y="2020443"/>
            <a:ext cx="6094070" cy="646331"/>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Vragen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Verhalen uit de zaal</a:t>
            </a:r>
          </a:p>
        </p:txBody>
      </p:sp>
    </p:spTree>
    <p:extLst>
      <p:ext uri="{BB962C8B-B14F-4D97-AF65-F5344CB8AC3E}">
        <p14:creationId xmlns:p14="http://schemas.microsoft.com/office/powerpoint/2010/main" val="251267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32C3A27-61CF-1AF9-9537-DB26681303A6}"/>
              </a:ext>
            </a:extLst>
          </p:cNvPr>
          <p:cNvPicPr>
            <a:picLocks noChangeAspect="1"/>
          </p:cNvPicPr>
          <p:nvPr/>
        </p:nvPicPr>
        <p:blipFill>
          <a:blip r:embed="rId2"/>
          <a:stretch>
            <a:fillRect/>
          </a:stretch>
        </p:blipFill>
        <p:spPr>
          <a:xfrm>
            <a:off x="1864097" y="1562987"/>
            <a:ext cx="9315989" cy="3783303"/>
          </a:xfrm>
          <a:prstGeom prst="rect">
            <a:avLst/>
          </a:prstGeom>
        </p:spPr>
      </p:pic>
    </p:spTree>
    <p:extLst>
      <p:ext uri="{BB962C8B-B14F-4D97-AF65-F5344CB8AC3E}">
        <p14:creationId xmlns:p14="http://schemas.microsoft.com/office/powerpoint/2010/main" val="3795577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1014047" y="866042"/>
            <a:ext cx="2968673" cy="1734918"/>
          </a:xfrm>
        </p:spPr>
        <p:txBody>
          <a:bodyPr>
            <a:noAutofit/>
          </a:bodyPr>
          <a:lstStyle/>
          <a:p>
            <a:r>
              <a:rPr lang="en-US" sz="6000" dirty="0" smtClean="0">
                <a:solidFill>
                  <a:schemeClr val="accent1">
                    <a:lumMod val="50000"/>
                  </a:schemeClr>
                </a:solidFill>
              </a:rPr>
              <a:t>PAUZE </a:t>
            </a:r>
            <a:endParaRPr lang="nl-NL" sz="6000" dirty="0">
              <a:solidFill>
                <a:schemeClr val="accent1">
                  <a:lumMod val="50000"/>
                </a:schemeClr>
              </a:solidFill>
            </a:endParaRPr>
          </a:p>
        </p:txBody>
      </p:sp>
      <p:pic>
        <p:nvPicPr>
          <p:cNvPr id="8" name="Afbeelding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8640" y="1055772"/>
            <a:ext cx="7381644" cy="4928785"/>
          </a:xfrm>
          <a:prstGeom prst="rect">
            <a:avLst/>
          </a:prstGeom>
        </p:spPr>
      </p:pic>
    </p:spTree>
    <p:extLst>
      <p:ext uri="{BB962C8B-B14F-4D97-AF65-F5344CB8AC3E}">
        <p14:creationId xmlns:p14="http://schemas.microsoft.com/office/powerpoint/2010/main" val="3695174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F23C6-D11E-75CB-35E5-318B6A9F7930}"/>
              </a:ext>
            </a:extLst>
          </p:cNvPr>
          <p:cNvSpPr>
            <a:spLocks noGrp="1"/>
          </p:cNvSpPr>
          <p:nvPr>
            <p:ph type="title"/>
          </p:nvPr>
        </p:nvSpPr>
        <p:spPr>
          <a:xfrm>
            <a:off x="6515651" y="506186"/>
            <a:ext cx="5274365" cy="4865914"/>
          </a:xfrm>
        </p:spPr>
        <p:txBody>
          <a:bodyPr>
            <a:normAutofit/>
          </a:bodyPr>
          <a:lstStyle/>
          <a:p>
            <a:pPr algn="ctr"/>
            <a:r>
              <a:rPr lang="nl-NL" sz="2800" dirty="0" smtClean="0">
                <a:solidFill>
                  <a:schemeClr val="accent1">
                    <a:lumMod val="50000"/>
                  </a:schemeClr>
                </a:solidFill>
                <a:latin typeface="Arial" panose="020B0604020202020204" pitchFamily="34" charset="0"/>
                <a:cs typeface="Arial" panose="020B0604020202020204" pitchFamily="34" charset="0"/>
              </a:rPr>
              <a:t>Met Ivo Lammers (Ergon)</a:t>
            </a:r>
            <a:r>
              <a:rPr lang="nl-NL" sz="2200" dirty="0" smtClean="0">
                <a:solidFill>
                  <a:schemeClr val="accent1">
                    <a:lumMod val="50000"/>
                  </a:schemeClr>
                </a:solidFill>
                <a:latin typeface="Arial" panose="020B0604020202020204" pitchFamily="34" charset="0"/>
                <a:cs typeface="Arial" panose="020B0604020202020204" pitchFamily="34" charset="0"/>
              </a:rPr>
              <a:t/>
            </a:r>
            <a:br>
              <a:rPr lang="nl-NL" sz="2200" dirty="0" smtClean="0">
                <a:solidFill>
                  <a:schemeClr val="accent1">
                    <a:lumMod val="50000"/>
                  </a:schemeClr>
                </a:solidFill>
                <a:latin typeface="Arial" panose="020B0604020202020204" pitchFamily="34" charset="0"/>
                <a:cs typeface="Arial" panose="020B0604020202020204" pitchFamily="34" charset="0"/>
              </a:rPr>
            </a:br>
            <a:endParaRPr lang="nl-NL" sz="2200" dirty="0">
              <a:solidFill>
                <a:schemeClr val="accent1">
                  <a:lumMod val="50000"/>
                </a:schemeClr>
              </a:solidFill>
              <a:latin typeface="Arial" panose="020B0604020202020204" pitchFamily="34" charset="0"/>
              <a:cs typeface="Arial" panose="020B0604020202020204" pitchFamily="34" charset="0"/>
            </a:endParaRPr>
          </a:p>
        </p:txBody>
      </p:sp>
      <p:sp>
        <p:nvSpPr>
          <p:cNvPr id="3" name="Tijdelijke aanduiding voor afbeelding 2">
            <a:extLst>
              <a:ext uri="{FF2B5EF4-FFF2-40B4-BE49-F238E27FC236}">
                <a16:creationId xmlns:a16="http://schemas.microsoft.com/office/drawing/2014/main" id="{55B9829A-3BD5-A911-29A4-3DCF14DD7867}"/>
              </a:ext>
            </a:extLst>
          </p:cNvPr>
          <p:cNvSpPr>
            <a:spLocks noGrp="1"/>
          </p:cNvSpPr>
          <p:nvPr>
            <p:ph type="pic" sz="quarter" idx="10"/>
          </p:nvPr>
        </p:nvSpPr>
        <p:spPr>
          <a:xfrm>
            <a:off x="385764" y="352425"/>
            <a:ext cx="5896654" cy="5122863"/>
          </a:xfrm>
        </p:spPr>
        <p:txBody>
          <a:bodyPr>
            <a:normAutofit/>
          </a:bodyPr>
          <a:lstStyle/>
          <a:p>
            <a:pPr algn="ctr">
              <a:lnSpc>
                <a:spcPct val="100000"/>
              </a:lnSpc>
              <a:spcBef>
                <a:spcPts val="2400"/>
              </a:spcBef>
            </a:pPr>
            <a:r>
              <a:rPr lang="en-US" sz="3600" b="1" dirty="0" smtClean="0">
                <a:solidFill>
                  <a:srgbClr val="82B949"/>
                </a:solidFill>
              </a:rPr>
              <a:t>Aan de slag met eigen regie</a:t>
            </a:r>
            <a:endParaRPr lang="nl-NL" sz="3600" b="1" dirty="0">
              <a:solidFill>
                <a:srgbClr val="82B949"/>
              </a:solidFill>
            </a:endParaRPr>
          </a:p>
        </p:txBody>
      </p:sp>
      <p:pic>
        <p:nvPicPr>
          <p:cNvPr id="6" name="Afbeelding 5"/>
          <p:cNvPicPr>
            <a:picLocks noChangeAspect="1"/>
          </p:cNvPicPr>
          <p:nvPr/>
        </p:nvPicPr>
        <p:blipFill>
          <a:blip r:embed="rId3"/>
          <a:stretch>
            <a:fillRect/>
          </a:stretch>
        </p:blipFill>
        <p:spPr>
          <a:xfrm>
            <a:off x="6803660" y="1529000"/>
            <a:ext cx="4698345" cy="3843100"/>
          </a:xfrm>
          <a:prstGeom prst="rect">
            <a:avLst/>
          </a:prstGeom>
        </p:spPr>
      </p:pic>
    </p:spTree>
    <p:extLst>
      <p:ext uri="{BB962C8B-B14F-4D97-AF65-F5344CB8AC3E}">
        <p14:creationId xmlns:p14="http://schemas.microsoft.com/office/powerpoint/2010/main" val="8358973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1014047" y="866042"/>
            <a:ext cx="3182033" cy="1734918"/>
          </a:xfrm>
        </p:spPr>
        <p:txBody>
          <a:bodyPr>
            <a:noAutofit/>
          </a:bodyPr>
          <a:lstStyle/>
          <a:p>
            <a:r>
              <a:rPr lang="en-US" sz="6000" dirty="0" smtClean="0">
                <a:solidFill>
                  <a:schemeClr val="accent1">
                    <a:lumMod val="50000"/>
                  </a:schemeClr>
                </a:solidFill>
              </a:rPr>
              <a:t>LUNCH </a:t>
            </a:r>
            <a:endParaRPr lang="nl-NL" sz="6000" dirty="0">
              <a:solidFill>
                <a:schemeClr val="accent1">
                  <a:lumMod val="50000"/>
                </a:schemeClr>
              </a:solidFill>
            </a:endParaRPr>
          </a:p>
        </p:txBody>
      </p:sp>
      <p:pic>
        <p:nvPicPr>
          <p:cNvPr id="2" name="Afbeeld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016" y="965199"/>
            <a:ext cx="7118539" cy="4723447"/>
          </a:xfrm>
          <a:prstGeom prst="rect">
            <a:avLst/>
          </a:prstGeom>
        </p:spPr>
      </p:pic>
    </p:spTree>
    <p:extLst>
      <p:ext uri="{BB962C8B-B14F-4D97-AF65-F5344CB8AC3E}">
        <p14:creationId xmlns:p14="http://schemas.microsoft.com/office/powerpoint/2010/main" val="37955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F23C6-D11E-75CB-35E5-318B6A9F7930}"/>
              </a:ext>
            </a:extLst>
          </p:cNvPr>
          <p:cNvSpPr>
            <a:spLocks noGrp="1"/>
          </p:cNvSpPr>
          <p:nvPr>
            <p:ph type="title"/>
          </p:nvPr>
        </p:nvSpPr>
        <p:spPr>
          <a:xfrm>
            <a:off x="6611344" y="480899"/>
            <a:ext cx="5274365" cy="4865914"/>
          </a:xfrm>
        </p:spPr>
        <p:txBody>
          <a:bodyPr>
            <a:normAutofit/>
          </a:bodyPr>
          <a:lstStyle/>
          <a:p>
            <a:r>
              <a:rPr lang="nl-NL" sz="1800" dirty="0" smtClean="0">
                <a:solidFill>
                  <a:schemeClr val="accent1">
                    <a:lumMod val="50000"/>
                  </a:schemeClr>
                </a:solidFill>
              </a:rPr>
              <a:t/>
            </a:r>
            <a:br>
              <a:rPr lang="nl-NL" sz="1800" dirty="0" smtClean="0">
                <a:solidFill>
                  <a:schemeClr val="accent1">
                    <a:lumMod val="50000"/>
                  </a:schemeClr>
                </a:solidFill>
              </a:rPr>
            </a:br>
            <a:r>
              <a:rPr lang="nl-NL" sz="1800" dirty="0" smtClean="0">
                <a:solidFill>
                  <a:schemeClr val="accent1">
                    <a:lumMod val="50000"/>
                  </a:schemeClr>
                </a:solidFill>
              </a:rPr>
              <a:t/>
            </a:r>
            <a:br>
              <a:rPr lang="nl-NL" sz="1800" dirty="0" smtClean="0">
                <a:solidFill>
                  <a:schemeClr val="accent1">
                    <a:lumMod val="50000"/>
                  </a:schemeClr>
                </a:solidFill>
              </a:rPr>
            </a:br>
            <a:r>
              <a:rPr lang="nl-NL" sz="2800" dirty="0" smtClean="0">
                <a:solidFill>
                  <a:schemeClr val="accent1">
                    <a:lumMod val="50000"/>
                  </a:schemeClr>
                </a:solidFill>
                <a:latin typeface="Arial" panose="020B0604020202020204" pitchFamily="34" charset="0"/>
                <a:cs typeface="Arial" panose="020B0604020202020204" pitchFamily="34" charset="0"/>
              </a:rPr>
              <a:t>Workshop 1</a:t>
            </a:r>
            <a:br>
              <a:rPr lang="nl-NL" sz="2800" dirty="0" smtClean="0">
                <a:solidFill>
                  <a:schemeClr val="accent1">
                    <a:lumMod val="50000"/>
                  </a:schemeClr>
                </a:solidFill>
                <a:latin typeface="Arial" panose="020B0604020202020204" pitchFamily="34" charset="0"/>
                <a:cs typeface="Arial" panose="020B0604020202020204" pitchFamily="34" charset="0"/>
              </a:rPr>
            </a:br>
            <a:r>
              <a:rPr lang="nl-NL" sz="2800" b="0" dirty="0" smtClean="0">
                <a:solidFill>
                  <a:schemeClr val="accent1">
                    <a:lumMod val="50000"/>
                  </a:schemeClr>
                </a:solidFill>
                <a:latin typeface="Arial" panose="020B0604020202020204" pitchFamily="34" charset="0"/>
                <a:cs typeface="Arial" panose="020B0604020202020204" pitchFamily="34" charset="0"/>
              </a:rPr>
              <a:t>Met Ros Houben</a:t>
            </a:r>
            <a:r>
              <a:rPr lang="nl-NL" sz="2800" dirty="0" smtClean="0">
                <a:solidFill>
                  <a:schemeClr val="accent1">
                    <a:lumMod val="50000"/>
                  </a:schemeClr>
                </a:solidFill>
                <a:latin typeface="Arial" panose="020B0604020202020204" pitchFamily="34" charset="0"/>
                <a:cs typeface="Arial" panose="020B0604020202020204" pitchFamily="34" charset="0"/>
              </a:rPr>
              <a:t/>
            </a:r>
            <a:br>
              <a:rPr lang="nl-NL" sz="2800" dirty="0" smtClean="0">
                <a:solidFill>
                  <a:schemeClr val="accent1">
                    <a:lumMod val="50000"/>
                  </a:schemeClr>
                </a:solidFill>
                <a:latin typeface="Arial" panose="020B0604020202020204" pitchFamily="34" charset="0"/>
                <a:cs typeface="Arial" panose="020B0604020202020204" pitchFamily="34" charset="0"/>
              </a:rPr>
            </a:br>
            <a:r>
              <a:rPr lang="nl-NL" sz="2800" dirty="0">
                <a:solidFill>
                  <a:schemeClr val="accent1">
                    <a:lumMod val="50000"/>
                  </a:schemeClr>
                </a:solidFill>
                <a:latin typeface="Arial" panose="020B0604020202020204" pitchFamily="34" charset="0"/>
                <a:cs typeface="Arial" panose="020B0604020202020204" pitchFamily="34" charset="0"/>
              </a:rPr>
              <a:t/>
            </a:r>
            <a:br>
              <a:rPr lang="nl-NL" sz="2800" dirty="0">
                <a:solidFill>
                  <a:schemeClr val="accent1">
                    <a:lumMod val="50000"/>
                  </a:schemeClr>
                </a:solidFill>
                <a:latin typeface="Arial" panose="020B0604020202020204" pitchFamily="34" charset="0"/>
                <a:cs typeface="Arial" panose="020B0604020202020204" pitchFamily="34" charset="0"/>
              </a:rPr>
            </a:br>
            <a:r>
              <a:rPr lang="nl-NL" sz="2800" dirty="0" smtClean="0">
                <a:solidFill>
                  <a:schemeClr val="accent1">
                    <a:lumMod val="50000"/>
                  </a:schemeClr>
                </a:solidFill>
                <a:latin typeface="Arial" panose="020B0604020202020204" pitchFamily="34" charset="0"/>
                <a:cs typeface="Arial" panose="020B0604020202020204" pitchFamily="34" charset="0"/>
              </a:rPr>
              <a:t/>
            </a:r>
            <a:br>
              <a:rPr lang="nl-NL" sz="2800" dirty="0" smtClean="0">
                <a:solidFill>
                  <a:schemeClr val="accent1">
                    <a:lumMod val="50000"/>
                  </a:schemeClr>
                </a:solidFill>
                <a:latin typeface="Arial" panose="020B0604020202020204" pitchFamily="34" charset="0"/>
                <a:cs typeface="Arial" panose="020B0604020202020204" pitchFamily="34" charset="0"/>
              </a:rPr>
            </a:br>
            <a:r>
              <a:rPr lang="nl-NL" sz="2800" dirty="0" smtClean="0">
                <a:solidFill>
                  <a:schemeClr val="accent1">
                    <a:lumMod val="50000"/>
                  </a:schemeClr>
                </a:solidFill>
                <a:latin typeface="Arial" panose="020B0604020202020204" pitchFamily="34" charset="0"/>
                <a:cs typeface="Arial" panose="020B0604020202020204" pitchFamily="34" charset="0"/>
              </a:rPr>
              <a:t>Workshop 2</a:t>
            </a:r>
            <a:br>
              <a:rPr lang="nl-NL" sz="2800" dirty="0" smtClean="0">
                <a:solidFill>
                  <a:schemeClr val="accent1">
                    <a:lumMod val="50000"/>
                  </a:schemeClr>
                </a:solidFill>
                <a:latin typeface="Arial" panose="020B0604020202020204" pitchFamily="34" charset="0"/>
                <a:cs typeface="Arial" panose="020B0604020202020204" pitchFamily="34" charset="0"/>
              </a:rPr>
            </a:br>
            <a:r>
              <a:rPr lang="nl-NL" sz="2800" b="0" dirty="0" smtClean="0">
                <a:solidFill>
                  <a:schemeClr val="accent1">
                    <a:lumMod val="50000"/>
                  </a:schemeClr>
                </a:solidFill>
                <a:latin typeface="Arial" panose="020B0604020202020204" pitchFamily="34" charset="0"/>
                <a:cs typeface="Arial" panose="020B0604020202020204" pitchFamily="34" charset="0"/>
              </a:rPr>
              <a:t>Met</a:t>
            </a:r>
            <a:r>
              <a:rPr lang="nl-NL" sz="2800" dirty="0" smtClean="0">
                <a:solidFill>
                  <a:schemeClr val="accent1">
                    <a:lumMod val="50000"/>
                  </a:schemeClr>
                </a:solidFill>
                <a:latin typeface="Arial" panose="020B0604020202020204" pitchFamily="34" charset="0"/>
                <a:cs typeface="Arial" panose="020B0604020202020204" pitchFamily="34" charset="0"/>
              </a:rPr>
              <a:t> </a:t>
            </a:r>
            <a:r>
              <a:rPr lang="nl-NL" sz="2800" b="0" dirty="0" smtClean="0">
                <a:solidFill>
                  <a:schemeClr val="accent1">
                    <a:lumMod val="50000"/>
                  </a:schemeClr>
                </a:solidFill>
                <a:latin typeface="Arial" panose="020B0604020202020204" pitchFamily="34" charset="0"/>
                <a:cs typeface="Arial" panose="020B0604020202020204" pitchFamily="34" charset="0"/>
              </a:rPr>
              <a:t>Nathalie van der Stel en Petra Oldenhage</a:t>
            </a:r>
            <a:r>
              <a:rPr lang="nl-NL" sz="2200" dirty="0" smtClean="0">
                <a:solidFill>
                  <a:schemeClr val="accent1">
                    <a:lumMod val="50000"/>
                  </a:schemeClr>
                </a:solidFill>
                <a:latin typeface="Arial" panose="020B0604020202020204" pitchFamily="34" charset="0"/>
                <a:cs typeface="Arial" panose="020B0604020202020204" pitchFamily="34" charset="0"/>
              </a:rPr>
              <a:t/>
            </a:r>
            <a:br>
              <a:rPr lang="nl-NL" sz="2200" dirty="0" smtClean="0">
                <a:solidFill>
                  <a:schemeClr val="accent1">
                    <a:lumMod val="50000"/>
                  </a:schemeClr>
                </a:solidFill>
                <a:latin typeface="Arial" panose="020B0604020202020204" pitchFamily="34" charset="0"/>
                <a:cs typeface="Arial" panose="020B0604020202020204" pitchFamily="34" charset="0"/>
              </a:rPr>
            </a:br>
            <a:endParaRPr lang="nl-NL" sz="2200" dirty="0">
              <a:solidFill>
                <a:schemeClr val="accent1">
                  <a:lumMod val="50000"/>
                </a:schemeClr>
              </a:solidFill>
            </a:endParaRPr>
          </a:p>
        </p:txBody>
      </p:sp>
      <p:sp>
        <p:nvSpPr>
          <p:cNvPr id="3" name="Tijdelijke aanduiding voor afbeelding 2">
            <a:extLst>
              <a:ext uri="{FF2B5EF4-FFF2-40B4-BE49-F238E27FC236}">
                <a16:creationId xmlns:a16="http://schemas.microsoft.com/office/drawing/2014/main" id="{55B9829A-3BD5-A911-29A4-3DCF14DD7867}"/>
              </a:ext>
            </a:extLst>
          </p:cNvPr>
          <p:cNvSpPr>
            <a:spLocks noGrp="1"/>
          </p:cNvSpPr>
          <p:nvPr>
            <p:ph type="pic" sz="quarter" idx="10"/>
          </p:nvPr>
        </p:nvSpPr>
        <p:spPr>
          <a:xfrm>
            <a:off x="385764" y="352425"/>
            <a:ext cx="5896654" cy="5122863"/>
          </a:xfrm>
        </p:spPr>
        <p:txBody>
          <a:bodyPr>
            <a:normAutofit/>
          </a:bodyPr>
          <a:lstStyle/>
          <a:p>
            <a:pPr algn="ctr">
              <a:lnSpc>
                <a:spcPct val="150000"/>
              </a:lnSpc>
              <a:spcBef>
                <a:spcPts val="2400"/>
              </a:spcBef>
            </a:pPr>
            <a:r>
              <a:rPr lang="en-US" sz="3600" b="1" dirty="0" smtClean="0">
                <a:solidFill>
                  <a:srgbClr val="82B949"/>
                </a:solidFill>
              </a:rPr>
              <a:t>Workshop eigen regie</a:t>
            </a:r>
            <a:endParaRPr lang="nl-NL" sz="3600" b="1" dirty="0">
              <a:solidFill>
                <a:srgbClr val="82B949"/>
              </a:solidFill>
            </a:endParaRPr>
          </a:p>
        </p:txBody>
      </p:sp>
      <p:pic>
        <p:nvPicPr>
          <p:cNvPr id="5" name="Picture 2" descr="Artwork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0377" y="1967023"/>
            <a:ext cx="3343736" cy="4412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6269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2"/>
          <p:cNvSpPr txBox="1">
            <a:spLocks noGrp="1"/>
          </p:cNvSpPr>
          <p:nvPr>
            <p:ph type="ctrTitle"/>
          </p:nvPr>
        </p:nvSpPr>
        <p:spPr>
          <a:xfrm>
            <a:off x="1034903" y="991155"/>
            <a:ext cx="7086600" cy="84390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dk1"/>
              </a:buClr>
              <a:buSzPts val="3500"/>
              <a:buFont typeface="Arial Black"/>
              <a:buNone/>
            </a:pPr>
            <a:r>
              <a:rPr lang="en-US" sz="3600" dirty="0" smtClean="0">
                <a:solidFill>
                  <a:schemeClr val="accent1">
                    <a:lumMod val="50000"/>
                  </a:schemeClr>
                </a:solidFill>
              </a:rPr>
              <a:t>Workshop </a:t>
            </a:r>
            <a:r>
              <a:rPr lang="en-US" sz="3200" dirty="0" err="1">
                <a:solidFill>
                  <a:schemeClr val="accent1">
                    <a:lumMod val="50000"/>
                  </a:schemeClr>
                </a:solidFill>
              </a:rPr>
              <a:t>Droompad</a:t>
            </a:r>
            <a:r>
              <a:rPr lang="en-US" sz="3600" dirty="0">
                <a:solidFill>
                  <a:schemeClr val="accent1">
                    <a:lumMod val="50000"/>
                  </a:schemeClr>
                </a:solidFill>
              </a:rPr>
              <a:t>	</a:t>
            </a:r>
            <a:endParaRPr sz="3600" dirty="0">
              <a:solidFill>
                <a:schemeClr val="accent1">
                  <a:lumMod val="50000"/>
                </a:schemeClr>
              </a:solidFill>
            </a:endParaRPr>
          </a:p>
        </p:txBody>
      </p:sp>
      <p:sp>
        <p:nvSpPr>
          <p:cNvPr id="78" name="Google Shape;78;p2"/>
          <p:cNvSpPr txBox="1">
            <a:spLocks noGrp="1"/>
          </p:cNvSpPr>
          <p:nvPr>
            <p:ph type="subTitle" idx="1"/>
          </p:nvPr>
        </p:nvSpPr>
        <p:spPr>
          <a:xfrm>
            <a:off x="1034903" y="1846474"/>
            <a:ext cx="5754129" cy="843906"/>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500"/>
              <a:buNone/>
            </a:pPr>
            <a:r>
              <a:rPr lang="en-US" sz="1600" dirty="0">
                <a:solidFill>
                  <a:schemeClr val="accent1">
                    <a:lumMod val="50000"/>
                  </a:schemeClr>
                </a:solidFill>
                <a:latin typeface="Arial Black" panose="020B0A04020102020204" pitchFamily="34" charset="0"/>
              </a:rPr>
              <a:t>Eigen </a:t>
            </a:r>
            <a:r>
              <a:rPr lang="en-US" sz="1600" dirty="0" err="1">
                <a:solidFill>
                  <a:schemeClr val="accent1">
                    <a:lumMod val="50000"/>
                  </a:schemeClr>
                </a:solidFill>
                <a:latin typeface="Arial Black" panose="020B0A04020102020204" pitchFamily="34" charset="0"/>
              </a:rPr>
              <a:t>regie</a:t>
            </a:r>
            <a:r>
              <a:rPr lang="en-US" sz="1600" dirty="0">
                <a:solidFill>
                  <a:schemeClr val="accent1">
                    <a:lumMod val="50000"/>
                  </a:schemeClr>
                </a:solidFill>
                <a:latin typeface="Arial Black" panose="020B0A04020102020204" pitchFamily="34" charset="0"/>
              </a:rPr>
              <a:t>, </a:t>
            </a:r>
            <a:r>
              <a:rPr lang="en-US" sz="1600" dirty="0" err="1">
                <a:solidFill>
                  <a:schemeClr val="accent1">
                    <a:lumMod val="50000"/>
                  </a:schemeClr>
                </a:solidFill>
                <a:latin typeface="Arial Black" panose="020B0A04020102020204" pitchFamily="34" charset="0"/>
              </a:rPr>
              <a:t>leren</a:t>
            </a:r>
            <a:r>
              <a:rPr lang="en-US" sz="1600" dirty="0">
                <a:solidFill>
                  <a:schemeClr val="accent1">
                    <a:lumMod val="50000"/>
                  </a:schemeClr>
                </a:solidFill>
                <a:latin typeface="Arial Black" panose="020B0A04020102020204" pitchFamily="34" charset="0"/>
              </a:rPr>
              <a:t> </a:t>
            </a:r>
            <a:r>
              <a:rPr lang="en-US" sz="1600" dirty="0" err="1">
                <a:solidFill>
                  <a:schemeClr val="accent1">
                    <a:lumMod val="50000"/>
                  </a:schemeClr>
                </a:solidFill>
                <a:latin typeface="Arial Black" panose="020B0A04020102020204" pitchFamily="34" charset="0"/>
              </a:rPr>
              <a:t>en</a:t>
            </a:r>
            <a:r>
              <a:rPr lang="en-US" sz="1600" dirty="0">
                <a:solidFill>
                  <a:schemeClr val="accent1">
                    <a:lumMod val="50000"/>
                  </a:schemeClr>
                </a:solidFill>
                <a:latin typeface="Arial Black" panose="020B0A04020102020204" pitchFamily="34" charset="0"/>
              </a:rPr>
              <a:t> </a:t>
            </a:r>
            <a:r>
              <a:rPr lang="en-US" sz="1600" dirty="0" err="1" smtClean="0">
                <a:solidFill>
                  <a:schemeClr val="accent1">
                    <a:lumMod val="50000"/>
                  </a:schemeClr>
                </a:solidFill>
                <a:latin typeface="Arial Black" panose="020B0A04020102020204" pitchFamily="34" charset="0"/>
              </a:rPr>
              <a:t>ontwikkelen</a:t>
            </a:r>
            <a:endParaRPr lang="en-US" sz="1600" dirty="0" smtClean="0">
              <a:solidFill>
                <a:schemeClr val="accent1">
                  <a:lumMod val="50000"/>
                </a:schemeClr>
              </a:solidFill>
              <a:latin typeface="Arial Black" panose="020B0A04020102020204" pitchFamily="34" charset="0"/>
            </a:endParaRPr>
          </a:p>
          <a:p>
            <a:pPr marL="0" lvl="0" indent="0" algn="l" rtl="0">
              <a:lnSpc>
                <a:spcPct val="90000"/>
              </a:lnSpc>
              <a:spcBef>
                <a:spcPts val="0"/>
              </a:spcBef>
              <a:spcAft>
                <a:spcPts val="0"/>
              </a:spcAft>
              <a:buClr>
                <a:schemeClr val="dk1"/>
              </a:buClr>
              <a:buSzPts val="1500"/>
              <a:buNone/>
            </a:pPr>
            <a:endParaRPr lang="en-US" sz="1600" dirty="0">
              <a:solidFill>
                <a:schemeClr val="accent1">
                  <a:lumMod val="50000"/>
                </a:schemeClr>
              </a:solidFill>
              <a:latin typeface="Arial Black" panose="020B0A04020102020204" pitchFamily="34" charset="0"/>
            </a:endParaRPr>
          </a:p>
          <a:p>
            <a:pPr marL="0" lvl="0" indent="0" algn="l" rtl="0">
              <a:lnSpc>
                <a:spcPct val="90000"/>
              </a:lnSpc>
              <a:spcBef>
                <a:spcPts val="0"/>
              </a:spcBef>
              <a:spcAft>
                <a:spcPts val="0"/>
              </a:spcAft>
              <a:buClr>
                <a:schemeClr val="dk1"/>
              </a:buClr>
              <a:buSzPts val="1500"/>
              <a:buNone/>
            </a:pPr>
            <a:endParaRPr lang="en-US" sz="1600" dirty="0">
              <a:solidFill>
                <a:schemeClr val="accent1">
                  <a:lumMod val="50000"/>
                </a:schemeClr>
              </a:solidFill>
              <a:latin typeface="Arial Black" panose="020B0A04020102020204" pitchFamily="34" charset="0"/>
              <a:ea typeface="+mj-ea"/>
              <a:cs typeface="Arial Black" panose="020B0604020202020204" pitchFamily="34" charset="0"/>
            </a:endParaRPr>
          </a:p>
          <a:p>
            <a:pPr marL="0" lvl="0" indent="0" algn="l" rtl="0">
              <a:lnSpc>
                <a:spcPct val="90000"/>
              </a:lnSpc>
              <a:spcBef>
                <a:spcPts val="0"/>
              </a:spcBef>
              <a:spcAft>
                <a:spcPts val="0"/>
              </a:spcAft>
              <a:buClr>
                <a:schemeClr val="dk1"/>
              </a:buClr>
              <a:buSzPts val="1500"/>
              <a:buNone/>
            </a:pPr>
            <a:r>
              <a:rPr lang="en-US" sz="1600" dirty="0" smtClean="0">
                <a:solidFill>
                  <a:schemeClr val="accent1">
                    <a:lumMod val="50000"/>
                  </a:schemeClr>
                </a:solidFill>
                <a:latin typeface="Arial Black" panose="020B0A04020102020204" pitchFamily="34" charset="0"/>
              </a:rPr>
              <a:t>Petra </a:t>
            </a:r>
            <a:r>
              <a:rPr lang="en-US" sz="1600" dirty="0" err="1" smtClean="0">
                <a:solidFill>
                  <a:schemeClr val="accent1">
                    <a:lumMod val="50000"/>
                  </a:schemeClr>
                </a:solidFill>
                <a:latin typeface="Arial Black" panose="020B0A04020102020204" pitchFamily="34" charset="0"/>
              </a:rPr>
              <a:t>Oldenhage</a:t>
            </a:r>
            <a:r>
              <a:rPr lang="en-US" sz="1600" dirty="0" smtClean="0">
                <a:solidFill>
                  <a:schemeClr val="accent1">
                    <a:lumMod val="50000"/>
                  </a:schemeClr>
                </a:solidFill>
                <a:latin typeface="Arial Black" panose="020B0A04020102020204" pitchFamily="34" charset="0"/>
              </a:rPr>
              <a:t> </a:t>
            </a:r>
            <a:r>
              <a:rPr lang="en-US" sz="1600" dirty="0" err="1" smtClean="0">
                <a:solidFill>
                  <a:schemeClr val="accent1">
                    <a:lumMod val="50000"/>
                  </a:schemeClr>
                </a:solidFill>
                <a:latin typeface="Arial Black" panose="020B0A04020102020204" pitchFamily="34" charset="0"/>
              </a:rPr>
              <a:t>en</a:t>
            </a:r>
            <a:r>
              <a:rPr lang="en-US" sz="1600" dirty="0" smtClean="0">
                <a:solidFill>
                  <a:schemeClr val="accent1">
                    <a:lumMod val="50000"/>
                  </a:schemeClr>
                </a:solidFill>
                <a:latin typeface="Arial Black" panose="020B0A04020102020204" pitchFamily="34" charset="0"/>
              </a:rPr>
              <a:t> Nathalie van der </a:t>
            </a:r>
            <a:r>
              <a:rPr lang="en-US" sz="1600" dirty="0">
                <a:solidFill>
                  <a:schemeClr val="accent1">
                    <a:lumMod val="50000"/>
                  </a:schemeClr>
                </a:solidFill>
                <a:latin typeface="Arial Black" panose="020B0A04020102020204" pitchFamily="34" charset="0"/>
              </a:rPr>
              <a:t>S</a:t>
            </a:r>
            <a:r>
              <a:rPr lang="en-US" sz="1600" dirty="0" smtClean="0">
                <a:solidFill>
                  <a:schemeClr val="accent1">
                    <a:lumMod val="50000"/>
                  </a:schemeClr>
                </a:solidFill>
                <a:latin typeface="Arial Black" panose="020B0A04020102020204" pitchFamily="34" charset="0"/>
              </a:rPr>
              <a:t>tel </a:t>
            </a:r>
            <a:endParaRPr sz="1600" dirty="0">
              <a:solidFill>
                <a:schemeClr val="accent1">
                  <a:lumMod val="50000"/>
                </a:schemeClr>
              </a:solidFill>
              <a:latin typeface="Arial Black" panose="020B0A04020102020204" pitchFamily="34" charset="0"/>
            </a:endParaRPr>
          </a:p>
        </p:txBody>
      </p:sp>
    </p:spTree>
    <p:extLst>
      <p:ext uri="{BB962C8B-B14F-4D97-AF65-F5344CB8AC3E}">
        <p14:creationId xmlns:p14="http://schemas.microsoft.com/office/powerpoint/2010/main" val="2067517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3" title="Planning 1.png"/>
          <p:cNvPicPr preferRelativeResize="0"/>
          <p:nvPr/>
        </p:nvPicPr>
        <p:blipFill rotWithShape="1">
          <a:blip r:embed="rId3">
            <a:alphaModFix/>
          </a:blip>
          <a:srcRect t="24402" b="19029"/>
          <a:stretch/>
        </p:blipFill>
        <p:spPr>
          <a:xfrm>
            <a:off x="1940100" y="746370"/>
            <a:ext cx="9692178" cy="3879542"/>
          </a:xfrm>
          <a:prstGeom prst="rect">
            <a:avLst/>
          </a:prstGeom>
          <a:noFill/>
          <a:ln>
            <a:noFill/>
          </a:ln>
        </p:spPr>
      </p:pic>
      <p:sp>
        <p:nvSpPr>
          <p:cNvPr id="84" name="Google Shape;84;p3"/>
          <p:cNvSpPr txBox="1">
            <a:spLocks noGrp="1"/>
          </p:cNvSpPr>
          <p:nvPr>
            <p:ph type="title"/>
          </p:nvPr>
        </p:nvSpPr>
        <p:spPr>
          <a:xfrm>
            <a:off x="689920" y="4625912"/>
            <a:ext cx="8305156" cy="1153566"/>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chemeClr val="dk1"/>
              </a:buClr>
              <a:buSzPts val="3500"/>
              <a:buFont typeface="Arial Black"/>
              <a:buNone/>
            </a:pPr>
            <a:r>
              <a:rPr lang="en-US" sz="3600" dirty="0">
                <a:solidFill>
                  <a:schemeClr val="accent1">
                    <a:lumMod val="50000"/>
                  </a:schemeClr>
                </a:solidFill>
              </a:rPr>
              <a:t>Plan van </a:t>
            </a:r>
            <a:r>
              <a:rPr lang="en-US" sz="3600" dirty="0" err="1">
                <a:solidFill>
                  <a:schemeClr val="accent1">
                    <a:lumMod val="50000"/>
                  </a:schemeClr>
                </a:solidFill>
              </a:rPr>
              <a:t>vandaag</a:t>
            </a:r>
            <a:endParaRPr sz="3600" dirty="0">
              <a:solidFill>
                <a:schemeClr val="accent1">
                  <a:lumMod val="50000"/>
                </a:schemeClr>
              </a:solidFill>
            </a:endParaRPr>
          </a:p>
        </p:txBody>
      </p:sp>
      <p:sp>
        <p:nvSpPr>
          <p:cNvPr id="85" name="Google Shape;85;p3"/>
          <p:cNvSpPr txBox="1">
            <a:spLocks noGrp="1"/>
          </p:cNvSpPr>
          <p:nvPr>
            <p:ph type="body" idx="1"/>
          </p:nvPr>
        </p:nvSpPr>
        <p:spPr>
          <a:xfrm>
            <a:off x="690563" y="5954835"/>
            <a:ext cx="8305156" cy="531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dk1"/>
              </a:buClr>
              <a:buSzPts val="1600"/>
              <a:buNone/>
            </a:pPr>
            <a:r>
              <a:rPr lang="en-US" dirty="0">
                <a:solidFill>
                  <a:schemeClr val="accent1">
                    <a:lumMod val="50000"/>
                  </a:schemeClr>
                </a:solidFill>
              </a:rPr>
              <a:t>90 </a:t>
            </a:r>
            <a:r>
              <a:rPr lang="en-US" dirty="0" err="1">
                <a:solidFill>
                  <a:schemeClr val="accent1">
                    <a:lumMod val="50000"/>
                  </a:schemeClr>
                </a:solidFill>
              </a:rPr>
              <a:t>minuten</a:t>
            </a:r>
            <a:r>
              <a:rPr lang="en-US" dirty="0">
                <a:solidFill>
                  <a:schemeClr val="accent1">
                    <a:lumMod val="50000"/>
                  </a:schemeClr>
                </a:solidFill>
              </a:rPr>
              <a:t> </a:t>
            </a:r>
            <a:endParaRPr dirty="0">
              <a:solidFill>
                <a:schemeClr val="accent1">
                  <a:lumMod val="50000"/>
                </a:schemeClr>
              </a:solidFill>
            </a:endParaRPr>
          </a:p>
        </p:txBody>
      </p:sp>
      <p:pic>
        <p:nvPicPr>
          <p:cNvPr id="2" name="Afbeelding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2618" y="5932407"/>
            <a:ext cx="2219136" cy="816935"/>
          </a:xfrm>
          <a:prstGeom prst="rect">
            <a:avLst/>
          </a:prstGeom>
        </p:spPr>
      </p:pic>
    </p:spTree>
    <p:extLst>
      <p:ext uri="{BB962C8B-B14F-4D97-AF65-F5344CB8AC3E}">
        <p14:creationId xmlns:p14="http://schemas.microsoft.com/office/powerpoint/2010/main" val="3889574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4"/>
          <p:cNvSpPr txBox="1">
            <a:spLocks noGrp="1"/>
          </p:cNvSpPr>
          <p:nvPr>
            <p:ph type="title"/>
          </p:nvPr>
        </p:nvSpPr>
        <p:spPr>
          <a:xfrm>
            <a:off x="7033847" y="1207478"/>
            <a:ext cx="4821455" cy="222152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ct val="100000"/>
              <a:buFont typeface="Arial Black"/>
              <a:buNone/>
            </a:pPr>
            <a:r>
              <a:rPr lang="en-US" sz="3600" dirty="0" err="1">
                <a:solidFill>
                  <a:schemeClr val="accent1">
                    <a:lumMod val="50000"/>
                  </a:schemeClr>
                </a:solidFill>
              </a:rPr>
              <a:t>Hier</a:t>
            </a:r>
            <a:r>
              <a:rPr lang="en-US" sz="3600" dirty="0">
                <a:solidFill>
                  <a:schemeClr val="accent1">
                    <a:lumMod val="50000"/>
                  </a:schemeClr>
                </a:solidFill>
              </a:rPr>
              <a:t> start </a:t>
            </a:r>
            <a:r>
              <a:rPr lang="en-US" sz="3600" dirty="0" err="1">
                <a:solidFill>
                  <a:schemeClr val="accent1">
                    <a:lumMod val="50000"/>
                  </a:schemeClr>
                </a:solidFill>
              </a:rPr>
              <a:t>jullie</a:t>
            </a:r>
            <a:r>
              <a:rPr lang="en-US" sz="3600" dirty="0">
                <a:solidFill>
                  <a:schemeClr val="accent1">
                    <a:lumMod val="50000"/>
                  </a:schemeClr>
                </a:solidFill>
              </a:rPr>
              <a:t> </a:t>
            </a:r>
            <a:r>
              <a:rPr lang="en-US" sz="3600" dirty="0" err="1">
                <a:solidFill>
                  <a:schemeClr val="accent1">
                    <a:lumMod val="50000"/>
                  </a:schemeClr>
                </a:solidFill>
              </a:rPr>
              <a:t>gezamenlijke</a:t>
            </a:r>
            <a:r>
              <a:rPr lang="en-US" sz="3600" dirty="0">
                <a:solidFill>
                  <a:schemeClr val="accent1">
                    <a:lumMod val="50000"/>
                  </a:schemeClr>
                </a:solidFill>
              </a:rPr>
              <a:t> reis.</a:t>
            </a:r>
            <a:endParaRPr sz="3600" dirty="0">
              <a:solidFill>
                <a:schemeClr val="accent1">
                  <a:lumMod val="50000"/>
                </a:schemeClr>
              </a:solidFill>
            </a:endParaRPr>
          </a:p>
          <a:p>
            <a:pPr marL="0" lvl="0" indent="0" algn="l" rtl="0">
              <a:lnSpc>
                <a:spcPct val="90000"/>
              </a:lnSpc>
              <a:spcBef>
                <a:spcPts val="0"/>
              </a:spcBef>
              <a:spcAft>
                <a:spcPts val="0"/>
              </a:spcAft>
              <a:buClr>
                <a:schemeClr val="dk1"/>
              </a:buClr>
              <a:buSzPct val="100000"/>
              <a:buFont typeface="Arial Black"/>
              <a:buNone/>
            </a:pPr>
            <a:r>
              <a:rPr lang="en-US" sz="3600" dirty="0" err="1">
                <a:solidFill>
                  <a:schemeClr val="accent1">
                    <a:lumMod val="50000"/>
                  </a:schemeClr>
                </a:solidFill>
              </a:rPr>
              <a:t>Bekijk</a:t>
            </a:r>
            <a:r>
              <a:rPr lang="en-US" sz="3600" dirty="0">
                <a:solidFill>
                  <a:schemeClr val="accent1">
                    <a:lumMod val="50000"/>
                  </a:schemeClr>
                </a:solidFill>
              </a:rPr>
              <a:t> </a:t>
            </a:r>
            <a:r>
              <a:rPr lang="en-US" sz="3600" dirty="0" err="1">
                <a:solidFill>
                  <a:schemeClr val="accent1">
                    <a:lumMod val="50000"/>
                  </a:schemeClr>
                </a:solidFill>
              </a:rPr>
              <a:t>jullie</a:t>
            </a:r>
            <a:r>
              <a:rPr lang="en-US" sz="3600" dirty="0">
                <a:solidFill>
                  <a:schemeClr val="accent1">
                    <a:lumMod val="50000"/>
                  </a:schemeClr>
                </a:solidFill>
              </a:rPr>
              <a:t> persona. </a:t>
            </a:r>
            <a:r>
              <a:rPr lang="en-US" sz="3600" dirty="0" smtClean="0">
                <a:solidFill>
                  <a:schemeClr val="accent1">
                    <a:lumMod val="50000"/>
                  </a:schemeClr>
                </a:solidFill>
              </a:rPr>
              <a:t/>
            </a:r>
            <a:br>
              <a:rPr lang="en-US" sz="3600" dirty="0" smtClean="0">
                <a:solidFill>
                  <a:schemeClr val="accent1">
                    <a:lumMod val="50000"/>
                  </a:schemeClr>
                </a:solidFill>
              </a:rPr>
            </a:br>
            <a:r>
              <a:rPr lang="en-US" sz="3600" dirty="0">
                <a:solidFill>
                  <a:schemeClr val="accent1">
                    <a:lumMod val="50000"/>
                  </a:schemeClr>
                </a:solidFill>
              </a:rPr>
              <a:t/>
            </a:r>
            <a:br>
              <a:rPr lang="en-US" sz="3600" dirty="0">
                <a:solidFill>
                  <a:schemeClr val="accent1">
                    <a:lumMod val="50000"/>
                  </a:schemeClr>
                </a:solidFill>
              </a:rPr>
            </a:br>
            <a:r>
              <a:rPr lang="en-US" sz="3600" dirty="0" smtClean="0">
                <a:solidFill>
                  <a:schemeClr val="accent1">
                    <a:lumMod val="50000"/>
                  </a:schemeClr>
                </a:solidFill>
              </a:rPr>
              <a:t>Wat </a:t>
            </a:r>
            <a:r>
              <a:rPr lang="en-US" sz="3600" dirty="0" err="1">
                <a:solidFill>
                  <a:schemeClr val="accent1">
                    <a:lumMod val="50000"/>
                  </a:schemeClr>
                </a:solidFill>
              </a:rPr>
              <a:t>valt</a:t>
            </a:r>
            <a:r>
              <a:rPr lang="en-US" sz="3600" dirty="0">
                <a:solidFill>
                  <a:schemeClr val="accent1">
                    <a:lumMod val="50000"/>
                  </a:schemeClr>
                </a:solidFill>
              </a:rPr>
              <a:t> </a:t>
            </a:r>
            <a:r>
              <a:rPr lang="en-US" sz="3600" dirty="0" smtClean="0">
                <a:solidFill>
                  <a:schemeClr val="accent1">
                    <a:lumMod val="50000"/>
                  </a:schemeClr>
                </a:solidFill>
              </a:rPr>
              <a:t>op</a:t>
            </a:r>
            <a:r>
              <a:rPr lang="en-US" sz="3600" dirty="0">
                <a:solidFill>
                  <a:schemeClr val="accent1">
                    <a:lumMod val="50000"/>
                  </a:schemeClr>
                </a:solidFill>
              </a:rPr>
              <a:t>? </a:t>
            </a:r>
            <a:endParaRPr sz="3600" dirty="0">
              <a:solidFill>
                <a:schemeClr val="accent1">
                  <a:lumMod val="50000"/>
                </a:schemeClr>
              </a:solidFill>
            </a:endParaRPr>
          </a:p>
        </p:txBody>
      </p:sp>
      <p:pic>
        <p:nvPicPr>
          <p:cNvPr id="92" name="Google Shape;92;p4" title="Amina 1.png"/>
          <p:cNvPicPr preferRelativeResize="0">
            <a:picLocks noGrp="1"/>
          </p:cNvPicPr>
          <p:nvPr>
            <p:ph type="pic" idx="2"/>
          </p:nvPr>
        </p:nvPicPr>
        <p:blipFill rotWithShape="1">
          <a:blip r:embed="rId3">
            <a:alphaModFix/>
          </a:blip>
          <a:srcRect l="20879" r="20879"/>
          <a:stretch/>
        </p:blipFill>
        <p:spPr>
          <a:xfrm>
            <a:off x="385763" y="352425"/>
            <a:ext cx="5710200" cy="5122800"/>
          </a:xfrm>
          <a:prstGeom prst="roundRect">
            <a:avLst>
              <a:gd name="adj" fmla="val 3394"/>
            </a:avLst>
          </a:prstGeom>
          <a:solidFill>
            <a:schemeClr val="lt2"/>
          </a:solidFill>
          <a:ln>
            <a:noFill/>
          </a:ln>
        </p:spPr>
      </p:pic>
      <p:sp>
        <p:nvSpPr>
          <p:cNvPr id="94" name="Google Shape;94;p4"/>
          <p:cNvSpPr txBox="1">
            <a:spLocks noGrp="1"/>
          </p:cNvSpPr>
          <p:nvPr>
            <p:ph type="body" idx="3"/>
          </p:nvPr>
        </p:nvSpPr>
        <p:spPr>
          <a:xfrm>
            <a:off x="430773" y="6070173"/>
            <a:ext cx="10515600" cy="567600"/>
          </a:xfrm>
          <a:prstGeom prst="rect">
            <a:avLst/>
          </a:prstGeom>
          <a:noFill/>
          <a:ln>
            <a:noFill/>
          </a:ln>
        </p:spPr>
        <p:txBody>
          <a:bodyPr spcFirstLastPara="1" wrap="square" lIns="10800" tIns="0" rIns="0" bIns="0" anchor="t" anchorCtr="0">
            <a:normAutofit/>
          </a:bodyPr>
          <a:lstStyle/>
          <a:p>
            <a:pPr marL="0" lvl="0" indent="0" algn="l" rtl="0">
              <a:lnSpc>
                <a:spcPct val="90000"/>
              </a:lnSpc>
              <a:spcBef>
                <a:spcPts val="0"/>
              </a:spcBef>
              <a:spcAft>
                <a:spcPts val="0"/>
              </a:spcAft>
              <a:buClr>
                <a:schemeClr val="dk1"/>
              </a:buClr>
              <a:buSzPts val="1600"/>
              <a:buNone/>
            </a:pPr>
            <a:r>
              <a:rPr lang="en-US" dirty="0" err="1">
                <a:solidFill>
                  <a:schemeClr val="accent1">
                    <a:lumMod val="50000"/>
                  </a:schemeClr>
                </a:solidFill>
              </a:rPr>
              <a:t>Droompad</a:t>
            </a:r>
            <a:r>
              <a:rPr lang="en-US" dirty="0">
                <a:solidFill>
                  <a:schemeClr val="accent1">
                    <a:lumMod val="50000"/>
                  </a:schemeClr>
                </a:solidFill>
              </a:rPr>
              <a:t>: </a:t>
            </a:r>
            <a:r>
              <a:rPr lang="en-US" dirty="0" err="1">
                <a:solidFill>
                  <a:schemeClr val="accent1">
                    <a:lumMod val="50000"/>
                  </a:schemeClr>
                </a:solidFill>
              </a:rPr>
              <a:t>jullie</a:t>
            </a:r>
            <a:r>
              <a:rPr lang="en-US" dirty="0">
                <a:solidFill>
                  <a:schemeClr val="accent1">
                    <a:lumMod val="50000"/>
                  </a:schemeClr>
                </a:solidFill>
              </a:rPr>
              <a:t> reis </a:t>
            </a:r>
            <a:r>
              <a:rPr lang="en-US" dirty="0" err="1">
                <a:solidFill>
                  <a:schemeClr val="accent1">
                    <a:lumMod val="50000"/>
                  </a:schemeClr>
                </a:solidFill>
              </a:rPr>
              <a:t>begint</a:t>
            </a:r>
            <a:r>
              <a:rPr lang="en-US" dirty="0">
                <a:solidFill>
                  <a:schemeClr val="accent1">
                    <a:lumMod val="50000"/>
                  </a:schemeClr>
                </a:solidFill>
              </a:rPr>
              <a:t> </a:t>
            </a:r>
            <a:r>
              <a:rPr lang="en-US" dirty="0" err="1">
                <a:solidFill>
                  <a:schemeClr val="accent1">
                    <a:lumMod val="50000"/>
                  </a:schemeClr>
                </a:solidFill>
              </a:rPr>
              <a:t>hier</a:t>
            </a:r>
            <a:r>
              <a:rPr lang="en-US" dirty="0">
                <a:solidFill>
                  <a:schemeClr val="accent1">
                    <a:lumMod val="50000"/>
                  </a:schemeClr>
                </a:solidFill>
              </a:rPr>
              <a:t> </a:t>
            </a:r>
            <a:endParaRPr dirty="0">
              <a:solidFill>
                <a:schemeClr val="accent1">
                  <a:lumMod val="50000"/>
                </a:schemeClr>
              </a:solidFill>
            </a:endParaRPr>
          </a:p>
        </p:txBody>
      </p:sp>
      <p:pic>
        <p:nvPicPr>
          <p:cNvPr id="6" name="Afbeelding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2618" y="5932407"/>
            <a:ext cx="2219136" cy="816935"/>
          </a:xfrm>
          <a:prstGeom prst="rect">
            <a:avLst/>
          </a:prstGeom>
        </p:spPr>
      </p:pic>
    </p:spTree>
    <p:extLst>
      <p:ext uri="{BB962C8B-B14F-4D97-AF65-F5344CB8AC3E}">
        <p14:creationId xmlns:p14="http://schemas.microsoft.com/office/powerpoint/2010/main" val="1372042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6"/>
          <p:cNvSpPr txBox="1">
            <a:spLocks noGrp="1"/>
          </p:cNvSpPr>
          <p:nvPr>
            <p:ph type="title"/>
          </p:nvPr>
        </p:nvSpPr>
        <p:spPr>
          <a:xfrm>
            <a:off x="1014047" y="866042"/>
            <a:ext cx="5234354" cy="959583"/>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ct val="100000"/>
              <a:buFont typeface="Arial Black"/>
              <a:buNone/>
            </a:pPr>
            <a:r>
              <a:rPr lang="en-US" sz="3600" dirty="0" err="1">
                <a:solidFill>
                  <a:schemeClr val="accent1">
                    <a:lumMod val="50000"/>
                  </a:schemeClr>
                </a:solidFill>
              </a:rPr>
              <a:t>Wie</a:t>
            </a:r>
            <a:r>
              <a:rPr lang="en-US" sz="3600" dirty="0">
                <a:solidFill>
                  <a:schemeClr val="accent1">
                    <a:lumMod val="50000"/>
                  </a:schemeClr>
                </a:solidFill>
              </a:rPr>
              <a:t> is </a:t>
            </a:r>
            <a:r>
              <a:rPr lang="en-US" sz="3600" dirty="0" err="1">
                <a:solidFill>
                  <a:schemeClr val="accent1">
                    <a:lumMod val="50000"/>
                  </a:schemeClr>
                </a:solidFill>
              </a:rPr>
              <a:t>mijn</a:t>
            </a:r>
            <a:r>
              <a:rPr lang="en-US" sz="3600" dirty="0">
                <a:solidFill>
                  <a:schemeClr val="accent1">
                    <a:lumMod val="50000"/>
                  </a:schemeClr>
                </a:solidFill>
              </a:rPr>
              <a:t> </a:t>
            </a:r>
            <a:r>
              <a:rPr lang="en-US" sz="3600" dirty="0" err="1">
                <a:solidFill>
                  <a:schemeClr val="accent1">
                    <a:lumMod val="50000"/>
                  </a:schemeClr>
                </a:solidFill>
              </a:rPr>
              <a:t>werknemer</a:t>
            </a:r>
            <a:r>
              <a:rPr lang="en-US" sz="3600" dirty="0">
                <a:solidFill>
                  <a:schemeClr val="accent1">
                    <a:lumMod val="50000"/>
                  </a:schemeClr>
                </a:solidFill>
              </a:rPr>
              <a:t>? </a:t>
            </a:r>
            <a:endParaRPr sz="3600" dirty="0">
              <a:solidFill>
                <a:schemeClr val="accent1">
                  <a:lumMod val="50000"/>
                </a:schemeClr>
              </a:solidFill>
            </a:endParaRPr>
          </a:p>
        </p:txBody>
      </p:sp>
      <p:sp>
        <p:nvSpPr>
          <p:cNvPr id="100" name="Google Shape;100;p6"/>
          <p:cNvSpPr txBox="1">
            <a:spLocks noGrp="1"/>
          </p:cNvSpPr>
          <p:nvPr>
            <p:ph type="body" idx="1"/>
          </p:nvPr>
        </p:nvSpPr>
        <p:spPr>
          <a:xfrm>
            <a:off x="1014047" y="2005011"/>
            <a:ext cx="5546551" cy="4484565"/>
          </a:xfrm>
          <a:prstGeom prst="rect">
            <a:avLst/>
          </a:prstGeom>
          <a:noFill/>
          <a:ln>
            <a:noFill/>
          </a:ln>
        </p:spPr>
        <p:txBody>
          <a:bodyPr spcFirstLastPara="1" wrap="square" lIns="0" tIns="0" rIns="0" bIns="0" anchor="t" anchorCtr="0">
            <a:normAutofit/>
          </a:bodyPr>
          <a:lstStyle/>
          <a:p>
            <a:pPr marL="285750" lvl="0" indent="-285750" algn="l" rtl="0">
              <a:lnSpc>
                <a:spcPct val="90000"/>
              </a:lnSpc>
              <a:spcBef>
                <a:spcPts val="0"/>
              </a:spcBef>
              <a:spcAft>
                <a:spcPts val="0"/>
              </a:spcAft>
              <a:buClr>
                <a:schemeClr val="dk1"/>
              </a:buClr>
              <a:buSzPts val="2400"/>
              <a:buFont typeface="Arial" panose="020B0604020202020204" pitchFamily="34" charset="0"/>
              <a:buChar char="•"/>
            </a:pPr>
            <a:r>
              <a:rPr lang="en-US" sz="1800" dirty="0">
                <a:solidFill>
                  <a:schemeClr val="accent1">
                    <a:lumMod val="50000"/>
                  </a:schemeClr>
                </a:solidFill>
              </a:rPr>
              <a:t>Wat </a:t>
            </a:r>
            <a:r>
              <a:rPr lang="en-US" sz="1800" dirty="0" err="1">
                <a:solidFill>
                  <a:schemeClr val="accent1">
                    <a:lumMod val="50000"/>
                  </a:schemeClr>
                </a:solidFill>
              </a:rPr>
              <a:t>zien</a:t>
            </a:r>
            <a:r>
              <a:rPr lang="en-US" sz="1800" dirty="0">
                <a:solidFill>
                  <a:schemeClr val="accent1">
                    <a:lumMod val="50000"/>
                  </a:schemeClr>
                </a:solidFill>
              </a:rPr>
              <a:t> we </a:t>
            </a:r>
            <a:r>
              <a:rPr lang="en-US" sz="1800" dirty="0" err="1">
                <a:solidFill>
                  <a:schemeClr val="accent1">
                    <a:lumMod val="50000"/>
                  </a:schemeClr>
                </a:solidFill>
              </a:rPr>
              <a:t>feitelijk</a:t>
            </a:r>
            <a:r>
              <a:rPr lang="en-US" sz="1800" dirty="0">
                <a:solidFill>
                  <a:schemeClr val="accent1">
                    <a:lumMod val="50000"/>
                  </a:schemeClr>
                </a:solidFill>
              </a:rPr>
              <a:t>?</a:t>
            </a: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ts val="2400"/>
              <a:buFont typeface="Arial" panose="020B0604020202020204" pitchFamily="34" charset="0"/>
              <a:buChar char="•"/>
            </a:pPr>
            <a:r>
              <a:rPr lang="en-US" sz="1800" dirty="0">
                <a:solidFill>
                  <a:schemeClr val="accent1">
                    <a:lumMod val="50000"/>
                  </a:schemeClr>
                </a:solidFill>
              </a:rPr>
              <a:t>Wat </a:t>
            </a:r>
            <a:r>
              <a:rPr lang="en-US" sz="1800" dirty="0" err="1">
                <a:solidFill>
                  <a:schemeClr val="accent1">
                    <a:lumMod val="50000"/>
                  </a:schemeClr>
                </a:solidFill>
              </a:rPr>
              <a:t>vullen</a:t>
            </a:r>
            <a:r>
              <a:rPr lang="en-US" sz="1800" dirty="0">
                <a:solidFill>
                  <a:schemeClr val="accent1">
                    <a:lumMod val="50000"/>
                  </a:schemeClr>
                </a:solidFill>
              </a:rPr>
              <a:t> we </a:t>
            </a:r>
            <a:r>
              <a:rPr lang="en-US" sz="1800" dirty="0" err="1">
                <a:solidFill>
                  <a:schemeClr val="accent1">
                    <a:lumMod val="50000"/>
                  </a:schemeClr>
                </a:solidFill>
              </a:rPr>
              <a:t>zelf</a:t>
            </a:r>
            <a:r>
              <a:rPr lang="en-US" sz="1800" dirty="0">
                <a:solidFill>
                  <a:schemeClr val="accent1">
                    <a:lumMod val="50000"/>
                  </a:schemeClr>
                </a:solidFill>
              </a:rPr>
              <a:t> al in?</a:t>
            </a: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ts val="2400"/>
              <a:buFont typeface="Arial" panose="020B0604020202020204" pitchFamily="34" charset="0"/>
              <a:buChar char="•"/>
            </a:pPr>
            <a:r>
              <a:rPr lang="en-US" sz="1800" dirty="0">
                <a:solidFill>
                  <a:schemeClr val="accent1">
                    <a:lumMod val="50000"/>
                  </a:schemeClr>
                </a:solidFill>
              </a:rPr>
              <a:t>Wat </a:t>
            </a:r>
            <a:r>
              <a:rPr lang="en-US" sz="1800" dirty="0" err="1">
                <a:solidFill>
                  <a:schemeClr val="accent1">
                    <a:lumMod val="50000"/>
                  </a:schemeClr>
                </a:solidFill>
              </a:rPr>
              <a:t>roept</a:t>
            </a:r>
            <a:r>
              <a:rPr lang="en-US" sz="1800" dirty="0">
                <a:solidFill>
                  <a:schemeClr val="accent1">
                    <a:lumMod val="50000"/>
                  </a:schemeClr>
                </a:solidFill>
              </a:rPr>
              <a:t> </a:t>
            </a:r>
            <a:r>
              <a:rPr lang="en-US" sz="1800" dirty="0" err="1">
                <a:solidFill>
                  <a:schemeClr val="accent1">
                    <a:lumMod val="50000"/>
                  </a:schemeClr>
                </a:solidFill>
              </a:rPr>
              <a:t>deze</a:t>
            </a:r>
            <a:r>
              <a:rPr lang="en-US" sz="1800" dirty="0">
                <a:solidFill>
                  <a:schemeClr val="accent1">
                    <a:lumMod val="50000"/>
                  </a:schemeClr>
                </a:solidFill>
              </a:rPr>
              <a:t> </a:t>
            </a:r>
            <a:r>
              <a:rPr lang="en-US" sz="1800" dirty="0" err="1">
                <a:solidFill>
                  <a:schemeClr val="accent1">
                    <a:lumMod val="50000"/>
                  </a:schemeClr>
                </a:solidFill>
              </a:rPr>
              <a:t>werknemer</a:t>
            </a:r>
            <a:r>
              <a:rPr lang="en-US" sz="1800" dirty="0">
                <a:solidFill>
                  <a:schemeClr val="accent1">
                    <a:lumMod val="50000"/>
                  </a:schemeClr>
                </a:solidFill>
              </a:rPr>
              <a:t> </a:t>
            </a:r>
            <a:r>
              <a:rPr lang="en-US" sz="1800" dirty="0" err="1">
                <a:solidFill>
                  <a:schemeClr val="accent1">
                    <a:lumMod val="50000"/>
                  </a:schemeClr>
                </a:solidFill>
              </a:rPr>
              <a:t>bij</a:t>
            </a:r>
            <a:r>
              <a:rPr lang="en-US" sz="1800" dirty="0">
                <a:solidFill>
                  <a:schemeClr val="accent1">
                    <a:lumMod val="50000"/>
                  </a:schemeClr>
                </a:solidFill>
              </a:rPr>
              <a:t> </a:t>
            </a:r>
            <a:r>
              <a:rPr lang="en-US" sz="1800" dirty="0" err="1">
                <a:solidFill>
                  <a:schemeClr val="accent1">
                    <a:lumMod val="50000"/>
                  </a:schemeClr>
                </a:solidFill>
              </a:rPr>
              <a:t>ons</a:t>
            </a:r>
            <a:r>
              <a:rPr lang="en-US" sz="1800" dirty="0">
                <a:solidFill>
                  <a:schemeClr val="accent1">
                    <a:lumMod val="50000"/>
                  </a:schemeClr>
                </a:solidFill>
              </a:rPr>
              <a:t> op?</a:t>
            </a: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r>
              <a:rPr lang="en-US" sz="1800" b="1" dirty="0" err="1">
                <a:solidFill>
                  <a:schemeClr val="accent1">
                    <a:lumMod val="50000"/>
                  </a:schemeClr>
                </a:solidFill>
              </a:rPr>
              <a:t>Vervolg</a:t>
            </a:r>
            <a:r>
              <a:rPr lang="en-US" sz="1800" b="1" dirty="0">
                <a:solidFill>
                  <a:schemeClr val="accent1">
                    <a:lumMod val="50000"/>
                  </a:schemeClr>
                </a:solidFill>
              </a:rPr>
              <a:t> de </a:t>
            </a:r>
            <a:r>
              <a:rPr lang="en-US" sz="1800" b="1" dirty="0" smtClean="0">
                <a:solidFill>
                  <a:schemeClr val="accent1">
                    <a:lumMod val="50000"/>
                  </a:schemeClr>
                </a:solidFill>
              </a:rPr>
              <a:t>reis:</a:t>
            </a:r>
            <a:endParaRPr sz="1800" b="1"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r>
              <a:rPr lang="en-US" sz="1800" dirty="0">
                <a:solidFill>
                  <a:schemeClr val="accent1">
                    <a:lumMod val="50000"/>
                  </a:schemeClr>
                </a:solidFill>
              </a:rPr>
              <a:t>Scan de QR-code en </a:t>
            </a:r>
            <a:r>
              <a:rPr lang="en-US" sz="1800" dirty="0" err="1" smtClean="0">
                <a:solidFill>
                  <a:schemeClr val="accent1">
                    <a:lumMod val="50000"/>
                  </a:schemeClr>
                </a:solidFill>
              </a:rPr>
              <a:t>speel</a:t>
            </a:r>
            <a:r>
              <a:rPr lang="en-US" sz="1800" dirty="0" smtClean="0">
                <a:solidFill>
                  <a:schemeClr val="accent1">
                    <a:lumMod val="50000"/>
                  </a:schemeClr>
                </a:solidFill>
              </a:rPr>
              <a:t>.</a:t>
            </a: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lang="en-US" sz="1800" dirty="0" smtClean="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lang="en-US" sz="1800" dirty="0" smtClean="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lang="en-US" sz="1800"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lang="en-US" sz="1800" dirty="0" smtClean="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lang="en-US" sz="1800" dirty="0" smtClean="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lang="en-US" sz="1800"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lang="en-US" sz="1800" dirty="0" smtClean="0">
              <a:solidFill>
                <a:schemeClr val="accent1">
                  <a:lumMod val="50000"/>
                </a:schemeClr>
              </a:solidFill>
            </a:endParaRPr>
          </a:p>
          <a:p>
            <a:pPr marL="285750" lvl="0" indent="-285750" algn="l" rtl="0">
              <a:lnSpc>
                <a:spcPct val="90000"/>
              </a:lnSpc>
              <a:spcBef>
                <a:spcPts val="0"/>
              </a:spcBef>
              <a:spcAft>
                <a:spcPts val="0"/>
              </a:spcAft>
              <a:buClr>
                <a:schemeClr val="dk1"/>
              </a:buClr>
              <a:buSzPts val="2400"/>
              <a:buFont typeface="Arial" panose="020B0604020202020204" pitchFamily="34" charset="0"/>
              <a:buChar char="•"/>
            </a:pPr>
            <a:r>
              <a:rPr lang="en-US" sz="1800" dirty="0" smtClean="0">
                <a:solidFill>
                  <a:schemeClr val="accent1">
                    <a:lumMod val="50000"/>
                  </a:schemeClr>
                </a:solidFill>
              </a:rPr>
              <a:t>Hoe </a:t>
            </a:r>
            <a:r>
              <a:rPr lang="en-US" sz="1800" dirty="0" err="1">
                <a:solidFill>
                  <a:schemeClr val="accent1">
                    <a:lumMod val="50000"/>
                  </a:schemeClr>
                </a:solidFill>
              </a:rPr>
              <a:t>reageer</a:t>
            </a:r>
            <a:r>
              <a:rPr lang="en-US" sz="1800" dirty="0">
                <a:solidFill>
                  <a:schemeClr val="accent1">
                    <a:lumMod val="50000"/>
                  </a:schemeClr>
                </a:solidFill>
              </a:rPr>
              <a:t> </a:t>
            </a:r>
            <a:r>
              <a:rPr lang="en-US" sz="1800" dirty="0" err="1">
                <a:solidFill>
                  <a:schemeClr val="accent1">
                    <a:lumMod val="50000"/>
                  </a:schemeClr>
                </a:solidFill>
              </a:rPr>
              <a:t>ik</a:t>
            </a:r>
            <a:r>
              <a:rPr lang="en-US" sz="1800" dirty="0">
                <a:solidFill>
                  <a:schemeClr val="accent1">
                    <a:lumMod val="50000"/>
                  </a:schemeClr>
                </a:solidFill>
              </a:rPr>
              <a:t> </a:t>
            </a:r>
            <a:r>
              <a:rPr lang="en-US" sz="1800" dirty="0" err="1">
                <a:solidFill>
                  <a:schemeClr val="accent1">
                    <a:lumMod val="50000"/>
                  </a:schemeClr>
                </a:solidFill>
              </a:rPr>
              <a:t>als</a:t>
            </a:r>
            <a:r>
              <a:rPr lang="en-US" sz="1800" dirty="0">
                <a:solidFill>
                  <a:schemeClr val="accent1">
                    <a:lumMod val="50000"/>
                  </a:schemeClr>
                </a:solidFill>
              </a:rPr>
              <a:t> </a:t>
            </a:r>
            <a:r>
              <a:rPr lang="en-US" sz="1800" dirty="0" err="1" smtClean="0">
                <a:solidFill>
                  <a:schemeClr val="accent1">
                    <a:lumMod val="50000"/>
                  </a:schemeClr>
                </a:solidFill>
              </a:rPr>
              <a:t>begeleider</a:t>
            </a:r>
            <a:r>
              <a:rPr lang="en-US" sz="1800" dirty="0" smtClean="0">
                <a:solidFill>
                  <a:schemeClr val="accent1">
                    <a:lumMod val="50000"/>
                  </a:schemeClr>
                </a:solidFill>
              </a:rPr>
              <a:t>?</a:t>
            </a:r>
          </a:p>
          <a:p>
            <a:pPr marL="285750" lvl="0" indent="-285750" algn="l" rtl="0">
              <a:lnSpc>
                <a:spcPct val="90000"/>
              </a:lnSpc>
              <a:spcBef>
                <a:spcPts val="0"/>
              </a:spcBef>
              <a:spcAft>
                <a:spcPts val="0"/>
              </a:spcAft>
              <a:buClr>
                <a:schemeClr val="dk1"/>
              </a:buClr>
              <a:buSzPts val="2400"/>
              <a:buFont typeface="Arial" panose="020B0604020202020204" pitchFamily="34" charset="0"/>
              <a:buChar char="•"/>
            </a:pPr>
            <a:r>
              <a:rPr lang="en-US" sz="1800" dirty="0" smtClean="0">
                <a:solidFill>
                  <a:schemeClr val="accent1">
                    <a:lumMod val="50000"/>
                  </a:schemeClr>
                </a:solidFill>
              </a:rPr>
              <a:t>Pak </a:t>
            </a:r>
            <a:r>
              <a:rPr lang="en-US" sz="1800" dirty="0" err="1">
                <a:solidFill>
                  <a:schemeClr val="accent1">
                    <a:lumMod val="50000"/>
                  </a:schemeClr>
                </a:solidFill>
              </a:rPr>
              <a:t>daarna</a:t>
            </a:r>
            <a:r>
              <a:rPr lang="en-US" sz="1800" dirty="0">
                <a:solidFill>
                  <a:schemeClr val="accent1">
                    <a:lumMod val="50000"/>
                  </a:schemeClr>
                </a:solidFill>
              </a:rPr>
              <a:t> </a:t>
            </a:r>
            <a:r>
              <a:rPr lang="en-US" sz="1800" dirty="0" err="1">
                <a:solidFill>
                  <a:schemeClr val="accent1">
                    <a:lumMod val="50000"/>
                  </a:schemeClr>
                </a:solidFill>
              </a:rPr>
              <a:t>Onthulling</a:t>
            </a:r>
            <a:r>
              <a:rPr lang="en-US" sz="1800" dirty="0">
                <a:solidFill>
                  <a:schemeClr val="accent1">
                    <a:lumMod val="50000"/>
                  </a:schemeClr>
                </a:solidFill>
              </a:rPr>
              <a:t> 1.</a:t>
            </a:r>
            <a:endParaRPr sz="1800" dirty="0">
              <a:solidFill>
                <a:schemeClr val="accent1">
                  <a:lumMod val="50000"/>
                </a:schemeClr>
              </a:solidFill>
            </a:endParaRPr>
          </a:p>
        </p:txBody>
      </p:sp>
      <p:pic>
        <p:nvPicPr>
          <p:cNvPr id="101" name="Google Shape;101;p6" title="Kijken.png"/>
          <p:cNvPicPr preferRelativeResize="0">
            <a:picLocks noGrp="1"/>
          </p:cNvPicPr>
          <p:nvPr>
            <p:ph type="pic" idx="2"/>
          </p:nvPr>
        </p:nvPicPr>
        <p:blipFill rotWithShape="1">
          <a:blip r:embed="rId3">
            <a:alphaModFix/>
          </a:blip>
          <a:srcRect l="28552" t="-1650" r="18121" b="1650"/>
          <a:stretch/>
        </p:blipFill>
        <p:spPr>
          <a:xfrm>
            <a:off x="6749852" y="514121"/>
            <a:ext cx="4947600" cy="5148000"/>
          </a:xfrm>
          <a:prstGeom prst="roundRect">
            <a:avLst>
              <a:gd name="adj" fmla="val 2382"/>
            </a:avLst>
          </a:prstGeom>
          <a:solidFill>
            <a:schemeClr val="lt2"/>
          </a:solidFill>
          <a:ln>
            <a:noFill/>
          </a:ln>
        </p:spPr>
      </p:pic>
      <p:pic>
        <p:nvPicPr>
          <p:cNvPr id="102" name="Google Shape;102;p6" title="qrCode.png"/>
          <p:cNvPicPr preferRelativeResize="0"/>
          <p:nvPr/>
        </p:nvPicPr>
        <p:blipFill>
          <a:blip r:embed="rId4">
            <a:alphaModFix/>
          </a:blip>
          <a:stretch>
            <a:fillRect/>
          </a:stretch>
        </p:blipFill>
        <p:spPr>
          <a:xfrm>
            <a:off x="4121433" y="2995217"/>
            <a:ext cx="2031275" cy="2031275"/>
          </a:xfrm>
          <a:prstGeom prst="rect">
            <a:avLst/>
          </a:prstGeom>
          <a:noFill/>
          <a:ln>
            <a:noFill/>
          </a:ln>
        </p:spPr>
      </p:pic>
    </p:spTree>
    <p:extLst>
      <p:ext uri="{BB962C8B-B14F-4D97-AF65-F5344CB8AC3E}">
        <p14:creationId xmlns:p14="http://schemas.microsoft.com/office/powerpoint/2010/main" val="2774805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7"/>
          <p:cNvSpPr txBox="1">
            <a:spLocks noGrp="1"/>
          </p:cNvSpPr>
          <p:nvPr>
            <p:ph type="title"/>
          </p:nvPr>
        </p:nvSpPr>
        <p:spPr>
          <a:xfrm>
            <a:off x="1014047" y="866042"/>
            <a:ext cx="5234354" cy="959583"/>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ct val="100000"/>
              <a:buFont typeface="Arial Black"/>
              <a:buNone/>
            </a:pPr>
            <a:r>
              <a:rPr lang="en-US" sz="3600" dirty="0">
                <a:solidFill>
                  <a:schemeClr val="accent1">
                    <a:lumMod val="50000"/>
                  </a:schemeClr>
                </a:solidFill>
              </a:rPr>
              <a:t>Wat </a:t>
            </a:r>
            <a:r>
              <a:rPr lang="en-US" sz="3600" dirty="0" err="1">
                <a:solidFill>
                  <a:schemeClr val="accent1">
                    <a:lumMod val="50000"/>
                  </a:schemeClr>
                </a:solidFill>
              </a:rPr>
              <a:t>heeft</a:t>
            </a:r>
            <a:r>
              <a:rPr lang="en-US" sz="3600" dirty="0">
                <a:solidFill>
                  <a:schemeClr val="accent1">
                    <a:lumMod val="50000"/>
                  </a:schemeClr>
                </a:solidFill>
              </a:rPr>
              <a:t> </a:t>
            </a:r>
            <a:r>
              <a:rPr lang="en-US" sz="3600" dirty="0" err="1">
                <a:solidFill>
                  <a:schemeClr val="accent1">
                    <a:lumMod val="50000"/>
                  </a:schemeClr>
                </a:solidFill>
              </a:rPr>
              <a:t>mijn</a:t>
            </a:r>
            <a:r>
              <a:rPr lang="en-US" sz="3600" dirty="0">
                <a:solidFill>
                  <a:schemeClr val="accent1">
                    <a:lumMod val="50000"/>
                  </a:schemeClr>
                </a:solidFill>
              </a:rPr>
              <a:t> </a:t>
            </a:r>
            <a:r>
              <a:rPr lang="en-US" sz="3600" dirty="0" err="1">
                <a:solidFill>
                  <a:schemeClr val="accent1">
                    <a:lumMod val="50000"/>
                  </a:schemeClr>
                </a:solidFill>
              </a:rPr>
              <a:t>werknemer</a:t>
            </a:r>
            <a:r>
              <a:rPr lang="en-US" sz="3600" dirty="0">
                <a:solidFill>
                  <a:schemeClr val="accent1">
                    <a:lumMod val="50000"/>
                  </a:schemeClr>
                </a:solidFill>
              </a:rPr>
              <a:t> </a:t>
            </a:r>
            <a:r>
              <a:rPr lang="en-US" sz="3600" dirty="0" err="1">
                <a:solidFill>
                  <a:schemeClr val="accent1">
                    <a:lumMod val="50000"/>
                  </a:schemeClr>
                </a:solidFill>
              </a:rPr>
              <a:t>nodig</a:t>
            </a:r>
            <a:r>
              <a:rPr lang="en-US" sz="3600" dirty="0">
                <a:solidFill>
                  <a:schemeClr val="accent1">
                    <a:lumMod val="50000"/>
                  </a:schemeClr>
                </a:solidFill>
              </a:rPr>
              <a:t>? </a:t>
            </a:r>
            <a:endParaRPr sz="3600" dirty="0">
              <a:solidFill>
                <a:schemeClr val="accent1">
                  <a:lumMod val="50000"/>
                </a:schemeClr>
              </a:solidFill>
            </a:endParaRPr>
          </a:p>
        </p:txBody>
      </p:sp>
      <p:sp>
        <p:nvSpPr>
          <p:cNvPr id="108" name="Google Shape;108;p7"/>
          <p:cNvSpPr txBox="1">
            <a:spLocks noGrp="1"/>
          </p:cNvSpPr>
          <p:nvPr>
            <p:ph type="body" idx="1"/>
          </p:nvPr>
        </p:nvSpPr>
        <p:spPr>
          <a:xfrm>
            <a:off x="1014047" y="2005012"/>
            <a:ext cx="5234354" cy="361034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ct val="100000"/>
              <a:buNone/>
            </a:pPr>
            <a:r>
              <a:rPr lang="en-US" sz="1800" dirty="0" err="1">
                <a:solidFill>
                  <a:schemeClr val="accent1">
                    <a:lumMod val="50000"/>
                  </a:schemeClr>
                </a:solidFill>
              </a:rPr>
              <a:t>Jullie</a:t>
            </a:r>
            <a:r>
              <a:rPr lang="en-US" sz="1800" dirty="0">
                <a:solidFill>
                  <a:schemeClr val="accent1">
                    <a:lumMod val="50000"/>
                  </a:schemeClr>
                </a:solidFill>
              </a:rPr>
              <a:t> </a:t>
            </a:r>
            <a:r>
              <a:rPr lang="en-US" sz="1800" dirty="0" err="1">
                <a:solidFill>
                  <a:schemeClr val="accent1">
                    <a:lumMod val="50000"/>
                  </a:schemeClr>
                </a:solidFill>
              </a:rPr>
              <a:t>werknemer</a:t>
            </a:r>
            <a:r>
              <a:rPr lang="en-US" sz="1800" dirty="0">
                <a:solidFill>
                  <a:schemeClr val="accent1">
                    <a:lumMod val="50000"/>
                  </a:schemeClr>
                </a:solidFill>
              </a:rPr>
              <a:t> </a:t>
            </a:r>
            <a:r>
              <a:rPr lang="en-US" sz="1800" dirty="0" err="1">
                <a:solidFill>
                  <a:schemeClr val="accent1">
                    <a:lumMod val="50000"/>
                  </a:schemeClr>
                </a:solidFill>
              </a:rPr>
              <a:t>heeft</a:t>
            </a:r>
            <a:r>
              <a:rPr lang="en-US" sz="1800" dirty="0">
                <a:solidFill>
                  <a:schemeClr val="accent1">
                    <a:lumMod val="50000"/>
                  </a:schemeClr>
                </a:solidFill>
              </a:rPr>
              <a:t> de </a:t>
            </a:r>
            <a:r>
              <a:rPr lang="en-US" sz="1800" dirty="0" err="1">
                <a:solidFill>
                  <a:schemeClr val="accent1">
                    <a:lumMod val="50000"/>
                  </a:schemeClr>
                </a:solidFill>
              </a:rPr>
              <a:t>behoeftescan</a:t>
            </a:r>
            <a:r>
              <a:rPr lang="en-US" sz="1800" dirty="0">
                <a:solidFill>
                  <a:schemeClr val="accent1">
                    <a:lumMod val="50000"/>
                  </a:schemeClr>
                </a:solidFill>
              </a:rPr>
              <a:t> </a:t>
            </a:r>
            <a:r>
              <a:rPr lang="en-US" sz="1800" dirty="0" err="1">
                <a:solidFill>
                  <a:schemeClr val="accent1">
                    <a:lumMod val="50000"/>
                  </a:schemeClr>
                </a:solidFill>
              </a:rPr>
              <a:t>ingevuld</a:t>
            </a:r>
            <a:r>
              <a:rPr lang="en-US" sz="1800" dirty="0">
                <a:solidFill>
                  <a:schemeClr val="accent1">
                    <a:lumMod val="50000"/>
                  </a:schemeClr>
                </a:solidFill>
              </a:rPr>
              <a:t>.</a:t>
            </a: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ct val="100000"/>
              <a:buNone/>
            </a:pP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ct val="100000"/>
              <a:buNone/>
            </a:pPr>
            <a:r>
              <a:rPr lang="en-US" sz="1800" b="1" dirty="0" err="1">
                <a:solidFill>
                  <a:schemeClr val="accent1">
                    <a:lumMod val="50000"/>
                  </a:schemeClr>
                </a:solidFill>
              </a:rPr>
              <a:t>Bekijk</a:t>
            </a:r>
            <a:r>
              <a:rPr lang="en-US" sz="1800" b="1" dirty="0">
                <a:solidFill>
                  <a:schemeClr val="accent1">
                    <a:lumMod val="50000"/>
                  </a:schemeClr>
                </a:solidFill>
              </a:rPr>
              <a:t> de </a:t>
            </a:r>
            <a:r>
              <a:rPr lang="en-US" sz="1800" b="1" dirty="0" err="1">
                <a:solidFill>
                  <a:schemeClr val="accent1">
                    <a:lumMod val="50000"/>
                  </a:schemeClr>
                </a:solidFill>
              </a:rPr>
              <a:t>uitslag</a:t>
            </a:r>
            <a:r>
              <a:rPr lang="en-US" sz="1800" b="1" dirty="0">
                <a:solidFill>
                  <a:schemeClr val="accent1">
                    <a:lumMod val="50000"/>
                  </a:schemeClr>
                </a:solidFill>
              </a:rPr>
              <a:t> en </a:t>
            </a:r>
            <a:r>
              <a:rPr lang="en-US" sz="1800" b="1" dirty="0" err="1">
                <a:solidFill>
                  <a:schemeClr val="accent1">
                    <a:lumMod val="50000"/>
                  </a:schemeClr>
                </a:solidFill>
              </a:rPr>
              <a:t>onderzoek</a:t>
            </a:r>
            <a:r>
              <a:rPr lang="en-US" sz="1800" b="1" dirty="0" smtClean="0">
                <a:solidFill>
                  <a:schemeClr val="accent1">
                    <a:lumMod val="50000"/>
                  </a:schemeClr>
                </a:solidFill>
              </a:rPr>
              <a:t>:</a:t>
            </a:r>
            <a:endParaRPr sz="1800" b="1" dirty="0" smtClean="0">
              <a:solidFill>
                <a:schemeClr val="accent1">
                  <a:lumMod val="50000"/>
                </a:schemeClr>
              </a:solidFill>
            </a:endParaRPr>
          </a:p>
          <a:p>
            <a:pPr marL="0" lvl="0" indent="0" algn="l" rtl="0">
              <a:lnSpc>
                <a:spcPct val="90000"/>
              </a:lnSpc>
              <a:spcBef>
                <a:spcPts val="0"/>
              </a:spcBef>
              <a:spcAft>
                <a:spcPts val="0"/>
              </a:spcAft>
              <a:buClr>
                <a:schemeClr val="dk1"/>
              </a:buClr>
              <a:buSzPct val="100000"/>
              <a:buNone/>
            </a:pPr>
            <a:endParaRPr sz="1800" dirty="0" smtClean="0">
              <a:solidFill>
                <a:schemeClr val="accent1">
                  <a:lumMod val="50000"/>
                </a:schemeClr>
              </a:solidFill>
            </a:endParaRPr>
          </a:p>
          <a:p>
            <a:pPr marL="285750" lvl="0" indent="-285750" algn="l" rtl="0">
              <a:lnSpc>
                <a:spcPct val="90000"/>
              </a:lnSpc>
              <a:spcBef>
                <a:spcPts val="0"/>
              </a:spcBef>
              <a:spcAft>
                <a:spcPts val="0"/>
              </a:spcAft>
              <a:buClr>
                <a:schemeClr val="dk1"/>
              </a:buClr>
              <a:buSzPct val="100000"/>
              <a:buFont typeface="Arial" panose="020B0604020202020204" pitchFamily="34" charset="0"/>
              <a:buChar char="•"/>
            </a:pPr>
            <a:r>
              <a:rPr lang="en-US" sz="1800" dirty="0" smtClean="0">
                <a:solidFill>
                  <a:schemeClr val="accent1">
                    <a:lumMod val="50000"/>
                  </a:schemeClr>
                </a:solidFill>
              </a:rPr>
              <a:t>WETEN</a:t>
            </a: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ct val="100000"/>
              <a:buFont typeface="Arial" panose="020B0604020202020204" pitchFamily="34" charset="0"/>
              <a:buChar char="•"/>
            </a:pPr>
            <a:r>
              <a:rPr lang="en-US" sz="1800" dirty="0">
                <a:solidFill>
                  <a:schemeClr val="accent1">
                    <a:lumMod val="50000"/>
                  </a:schemeClr>
                </a:solidFill>
              </a:rPr>
              <a:t>WILLEN</a:t>
            </a: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ct val="100000"/>
              <a:buFont typeface="Arial" panose="020B0604020202020204" pitchFamily="34" charset="0"/>
              <a:buChar char="•"/>
            </a:pPr>
            <a:r>
              <a:rPr lang="en-US" sz="1800" dirty="0">
                <a:solidFill>
                  <a:schemeClr val="accent1">
                    <a:lumMod val="50000"/>
                  </a:schemeClr>
                </a:solidFill>
              </a:rPr>
              <a:t>KUNNEN</a:t>
            </a: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ct val="100000"/>
              <a:buFont typeface="Arial" panose="020B0604020202020204" pitchFamily="34" charset="0"/>
              <a:buChar char="•"/>
            </a:pPr>
            <a:r>
              <a:rPr lang="en-US" sz="1800" dirty="0">
                <a:solidFill>
                  <a:schemeClr val="accent1">
                    <a:lumMod val="50000"/>
                  </a:schemeClr>
                </a:solidFill>
              </a:rPr>
              <a:t>DURVEN</a:t>
            </a: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ct val="100000"/>
              <a:buFont typeface="Arial" panose="020B0604020202020204" pitchFamily="34" charset="0"/>
              <a:buChar char="•"/>
            </a:pPr>
            <a:r>
              <a:rPr lang="en-US" sz="1800" dirty="0">
                <a:solidFill>
                  <a:schemeClr val="accent1">
                    <a:lumMod val="50000"/>
                  </a:schemeClr>
                </a:solidFill>
              </a:rPr>
              <a:t>MOGEN</a:t>
            </a: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ct val="100000"/>
              <a:buNone/>
            </a:pP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ct val="100000"/>
              <a:buNone/>
            </a:pPr>
            <a:r>
              <a:rPr lang="en-US" sz="1800" b="1" dirty="0" err="1">
                <a:solidFill>
                  <a:schemeClr val="accent1">
                    <a:lumMod val="50000"/>
                  </a:schemeClr>
                </a:solidFill>
              </a:rPr>
              <a:t>Vul</a:t>
            </a:r>
            <a:r>
              <a:rPr lang="en-US" sz="1800" b="1" dirty="0">
                <a:solidFill>
                  <a:schemeClr val="accent1">
                    <a:lumMod val="50000"/>
                  </a:schemeClr>
                </a:solidFill>
              </a:rPr>
              <a:t> het </a:t>
            </a:r>
            <a:r>
              <a:rPr lang="en-US" sz="1800" b="1" dirty="0" err="1">
                <a:solidFill>
                  <a:schemeClr val="accent1">
                    <a:lumMod val="50000"/>
                  </a:schemeClr>
                </a:solidFill>
              </a:rPr>
              <a:t>werkblad</a:t>
            </a:r>
            <a:r>
              <a:rPr lang="en-US" sz="1800" b="1" dirty="0">
                <a:solidFill>
                  <a:schemeClr val="accent1">
                    <a:lumMod val="50000"/>
                  </a:schemeClr>
                </a:solidFill>
              </a:rPr>
              <a:t> in:</a:t>
            </a:r>
            <a:endParaRPr sz="1800" b="1" dirty="0">
              <a:solidFill>
                <a:schemeClr val="accent1">
                  <a:lumMod val="50000"/>
                </a:schemeClr>
              </a:solidFill>
            </a:endParaRPr>
          </a:p>
          <a:p>
            <a:pPr marL="0" lvl="0" indent="0" algn="l" rtl="0">
              <a:lnSpc>
                <a:spcPct val="90000"/>
              </a:lnSpc>
              <a:spcBef>
                <a:spcPts val="0"/>
              </a:spcBef>
              <a:spcAft>
                <a:spcPts val="0"/>
              </a:spcAft>
              <a:buClr>
                <a:schemeClr val="dk1"/>
              </a:buClr>
              <a:buSzPct val="100000"/>
              <a:buNone/>
            </a:pP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ct val="100000"/>
              <a:buFont typeface="Arial" panose="020B0604020202020204" pitchFamily="34" charset="0"/>
              <a:buChar char="•"/>
            </a:pPr>
            <a:r>
              <a:rPr lang="en-US" sz="1800" dirty="0">
                <a:solidFill>
                  <a:schemeClr val="accent1">
                    <a:lumMod val="50000"/>
                  </a:schemeClr>
                </a:solidFill>
              </a:rPr>
              <a:t>Wat </a:t>
            </a:r>
            <a:r>
              <a:rPr lang="en-US" sz="1800" dirty="0" err="1">
                <a:solidFill>
                  <a:schemeClr val="accent1">
                    <a:lumMod val="50000"/>
                  </a:schemeClr>
                </a:solidFill>
              </a:rPr>
              <a:t>weten</a:t>
            </a:r>
            <a:r>
              <a:rPr lang="en-US" sz="1800" dirty="0">
                <a:solidFill>
                  <a:schemeClr val="accent1">
                    <a:lumMod val="50000"/>
                  </a:schemeClr>
                </a:solidFill>
              </a:rPr>
              <a:t> we al?</a:t>
            </a: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ct val="100000"/>
              <a:buFont typeface="Arial" panose="020B0604020202020204" pitchFamily="34" charset="0"/>
              <a:buChar char="•"/>
            </a:pPr>
            <a:r>
              <a:rPr lang="en-US" sz="1800" dirty="0">
                <a:solidFill>
                  <a:schemeClr val="accent1">
                    <a:lumMod val="50000"/>
                  </a:schemeClr>
                </a:solidFill>
              </a:rPr>
              <a:t>Wat </a:t>
            </a:r>
            <a:r>
              <a:rPr lang="en-US" sz="1800" dirty="0" err="1">
                <a:solidFill>
                  <a:schemeClr val="accent1">
                    <a:lumMod val="50000"/>
                  </a:schemeClr>
                </a:solidFill>
              </a:rPr>
              <a:t>willen</a:t>
            </a:r>
            <a:r>
              <a:rPr lang="en-US" sz="1800" dirty="0">
                <a:solidFill>
                  <a:schemeClr val="accent1">
                    <a:lumMod val="50000"/>
                  </a:schemeClr>
                </a:solidFill>
              </a:rPr>
              <a:t> we nog </a:t>
            </a:r>
            <a:r>
              <a:rPr lang="en-US" sz="1800" dirty="0" err="1">
                <a:solidFill>
                  <a:schemeClr val="accent1">
                    <a:lumMod val="50000"/>
                  </a:schemeClr>
                </a:solidFill>
              </a:rPr>
              <a:t>vragen</a:t>
            </a:r>
            <a:r>
              <a:rPr lang="en-US" sz="1800" dirty="0">
                <a:solidFill>
                  <a:schemeClr val="accent1">
                    <a:lumMod val="50000"/>
                  </a:schemeClr>
                </a:solidFill>
              </a:rPr>
              <a:t>?</a:t>
            </a: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ct val="100000"/>
              <a:buFont typeface="Arial" panose="020B0604020202020204" pitchFamily="34" charset="0"/>
              <a:buChar char="•"/>
            </a:pPr>
            <a:r>
              <a:rPr lang="en-US" sz="1800" dirty="0">
                <a:solidFill>
                  <a:schemeClr val="accent1">
                    <a:lumMod val="50000"/>
                  </a:schemeClr>
                </a:solidFill>
              </a:rPr>
              <a:t>Wat </a:t>
            </a:r>
            <a:r>
              <a:rPr lang="en-US" sz="1800" dirty="0" err="1">
                <a:solidFill>
                  <a:schemeClr val="accent1">
                    <a:lumMod val="50000"/>
                  </a:schemeClr>
                </a:solidFill>
              </a:rPr>
              <a:t>vraagt</a:t>
            </a:r>
            <a:r>
              <a:rPr lang="en-US" sz="1800" dirty="0">
                <a:solidFill>
                  <a:schemeClr val="accent1">
                    <a:lumMod val="50000"/>
                  </a:schemeClr>
                </a:solidFill>
              </a:rPr>
              <a:t> </a:t>
            </a:r>
            <a:r>
              <a:rPr lang="en-US" sz="1800" dirty="0" err="1">
                <a:solidFill>
                  <a:schemeClr val="accent1">
                    <a:lumMod val="50000"/>
                  </a:schemeClr>
                </a:solidFill>
              </a:rPr>
              <a:t>dit</a:t>
            </a:r>
            <a:r>
              <a:rPr lang="en-US" sz="1800" dirty="0">
                <a:solidFill>
                  <a:schemeClr val="accent1">
                    <a:lumMod val="50000"/>
                  </a:schemeClr>
                </a:solidFill>
              </a:rPr>
              <a:t> van </a:t>
            </a:r>
            <a:r>
              <a:rPr lang="en-US" sz="1800" dirty="0" err="1">
                <a:solidFill>
                  <a:schemeClr val="accent1">
                    <a:lumMod val="50000"/>
                  </a:schemeClr>
                </a:solidFill>
              </a:rPr>
              <a:t>ons</a:t>
            </a:r>
            <a:r>
              <a:rPr lang="en-US" sz="1800" dirty="0">
                <a:solidFill>
                  <a:schemeClr val="accent1">
                    <a:lumMod val="50000"/>
                  </a:schemeClr>
                </a:solidFill>
              </a:rPr>
              <a:t>?</a:t>
            </a:r>
            <a:endParaRPr sz="1800" dirty="0">
              <a:solidFill>
                <a:schemeClr val="accent1">
                  <a:lumMod val="50000"/>
                </a:schemeClr>
              </a:solidFill>
            </a:endParaRPr>
          </a:p>
        </p:txBody>
      </p:sp>
      <p:pic>
        <p:nvPicPr>
          <p:cNvPr id="109" name="Google Shape;109;p7" title="Begrijpen.png"/>
          <p:cNvPicPr preferRelativeResize="0">
            <a:picLocks noGrp="1"/>
          </p:cNvPicPr>
          <p:nvPr>
            <p:ph type="pic" idx="2"/>
          </p:nvPr>
        </p:nvPicPr>
        <p:blipFill rotWithShape="1">
          <a:blip r:embed="rId3">
            <a:alphaModFix/>
          </a:blip>
          <a:srcRect l="2750" r="2750"/>
          <a:stretch/>
        </p:blipFill>
        <p:spPr>
          <a:xfrm>
            <a:off x="6376989" y="842595"/>
            <a:ext cx="4947600" cy="5148000"/>
          </a:xfrm>
          <a:prstGeom prst="roundRect">
            <a:avLst>
              <a:gd name="adj" fmla="val 2382"/>
            </a:avLst>
          </a:prstGeom>
          <a:solidFill>
            <a:schemeClr val="lt2"/>
          </a:solidFill>
          <a:ln>
            <a:noFill/>
          </a:ln>
        </p:spPr>
      </p:pic>
      <p:pic>
        <p:nvPicPr>
          <p:cNvPr id="110" name="Google Shape;110;p7" title="qrCode (1).png"/>
          <p:cNvPicPr preferRelativeResize="0"/>
          <p:nvPr/>
        </p:nvPicPr>
        <p:blipFill>
          <a:blip r:embed="rId4">
            <a:alphaModFix/>
          </a:blip>
          <a:stretch>
            <a:fillRect/>
          </a:stretch>
        </p:blipFill>
        <p:spPr>
          <a:xfrm>
            <a:off x="4102507" y="2908292"/>
            <a:ext cx="2007200" cy="2007200"/>
          </a:xfrm>
          <a:prstGeom prst="rect">
            <a:avLst/>
          </a:prstGeom>
          <a:noFill/>
          <a:ln>
            <a:noFill/>
          </a:ln>
        </p:spPr>
      </p:pic>
    </p:spTree>
    <p:extLst>
      <p:ext uri="{BB962C8B-B14F-4D97-AF65-F5344CB8AC3E}">
        <p14:creationId xmlns:p14="http://schemas.microsoft.com/office/powerpoint/2010/main" val="551702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g3fb83eaf692_0_0"/>
          <p:cNvSpPr txBox="1">
            <a:spLocks noGrp="1"/>
          </p:cNvSpPr>
          <p:nvPr>
            <p:ph type="title"/>
          </p:nvPr>
        </p:nvSpPr>
        <p:spPr>
          <a:xfrm>
            <a:off x="1014047" y="866042"/>
            <a:ext cx="5234400" cy="9597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ct val="100000"/>
              <a:buFont typeface="Arial Black"/>
              <a:buNone/>
            </a:pPr>
            <a:r>
              <a:rPr lang="en-US" sz="3600" dirty="0">
                <a:solidFill>
                  <a:schemeClr val="accent1">
                    <a:lumMod val="50000"/>
                  </a:schemeClr>
                </a:solidFill>
              </a:rPr>
              <a:t>Van </a:t>
            </a:r>
            <a:r>
              <a:rPr lang="en-US" sz="3600" dirty="0" err="1">
                <a:solidFill>
                  <a:schemeClr val="accent1">
                    <a:lumMod val="50000"/>
                  </a:schemeClr>
                </a:solidFill>
              </a:rPr>
              <a:t>gedrag</a:t>
            </a:r>
            <a:r>
              <a:rPr lang="en-US" sz="3600" dirty="0">
                <a:solidFill>
                  <a:schemeClr val="accent1">
                    <a:lumMod val="50000"/>
                  </a:schemeClr>
                </a:solidFill>
              </a:rPr>
              <a:t> </a:t>
            </a:r>
            <a:r>
              <a:rPr lang="en-US" sz="3600" dirty="0" err="1">
                <a:solidFill>
                  <a:schemeClr val="accent1">
                    <a:lumMod val="50000"/>
                  </a:schemeClr>
                </a:solidFill>
              </a:rPr>
              <a:t>naar</a:t>
            </a:r>
            <a:r>
              <a:rPr lang="en-US" sz="3600" dirty="0">
                <a:solidFill>
                  <a:schemeClr val="accent1">
                    <a:lumMod val="50000"/>
                  </a:schemeClr>
                </a:solidFill>
              </a:rPr>
              <a:t> </a:t>
            </a:r>
            <a:r>
              <a:rPr lang="en-US" sz="3600" dirty="0" err="1">
                <a:solidFill>
                  <a:schemeClr val="accent1">
                    <a:lumMod val="50000"/>
                  </a:schemeClr>
                </a:solidFill>
              </a:rPr>
              <a:t>gesprek</a:t>
            </a:r>
            <a:endParaRPr sz="3600" dirty="0">
              <a:solidFill>
                <a:schemeClr val="accent1">
                  <a:lumMod val="50000"/>
                </a:schemeClr>
              </a:solidFill>
            </a:endParaRPr>
          </a:p>
        </p:txBody>
      </p:sp>
      <p:sp>
        <p:nvSpPr>
          <p:cNvPr id="116" name="Google Shape;116;g3fb83eaf692_0_0"/>
          <p:cNvSpPr txBox="1">
            <a:spLocks noGrp="1"/>
          </p:cNvSpPr>
          <p:nvPr>
            <p:ph type="body" idx="1"/>
          </p:nvPr>
        </p:nvSpPr>
        <p:spPr>
          <a:xfrm>
            <a:off x="1014047" y="2005012"/>
            <a:ext cx="5234400" cy="36102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dk1"/>
              </a:buClr>
              <a:buSzPts val="2400"/>
              <a:buNone/>
            </a:pPr>
            <a:r>
              <a:rPr lang="en-US" sz="1800" b="1" dirty="0">
                <a:solidFill>
                  <a:schemeClr val="accent1">
                    <a:lumMod val="50000"/>
                  </a:schemeClr>
                </a:solidFill>
              </a:rPr>
              <a:t>Pak </a:t>
            </a:r>
            <a:r>
              <a:rPr lang="en-US" sz="1800" b="1" dirty="0" err="1">
                <a:solidFill>
                  <a:schemeClr val="accent1">
                    <a:lumMod val="50000"/>
                  </a:schemeClr>
                </a:solidFill>
              </a:rPr>
              <a:t>Onthulling</a:t>
            </a:r>
            <a:r>
              <a:rPr lang="en-US" sz="1800" b="1" dirty="0">
                <a:solidFill>
                  <a:schemeClr val="accent1">
                    <a:lumMod val="50000"/>
                  </a:schemeClr>
                </a:solidFill>
              </a:rPr>
              <a:t> 2.</a:t>
            </a:r>
            <a:endParaRPr sz="1800" b="1"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r>
              <a:rPr lang="en-US" sz="1800" dirty="0" err="1">
                <a:solidFill>
                  <a:schemeClr val="accent1">
                    <a:lumMod val="50000"/>
                  </a:schemeClr>
                </a:solidFill>
              </a:rPr>
              <a:t>Er</a:t>
            </a:r>
            <a:r>
              <a:rPr lang="en-US" sz="1800" dirty="0">
                <a:solidFill>
                  <a:schemeClr val="accent1">
                    <a:lumMod val="50000"/>
                  </a:schemeClr>
                </a:solidFill>
              </a:rPr>
              <a:t> </a:t>
            </a:r>
            <a:r>
              <a:rPr lang="en-US" sz="1800" dirty="0" err="1">
                <a:solidFill>
                  <a:schemeClr val="accent1">
                    <a:lumMod val="50000"/>
                  </a:schemeClr>
                </a:solidFill>
              </a:rPr>
              <a:t>gebeurt</a:t>
            </a:r>
            <a:r>
              <a:rPr lang="en-US" sz="1800" dirty="0">
                <a:solidFill>
                  <a:schemeClr val="accent1">
                    <a:lumMod val="50000"/>
                  </a:schemeClr>
                </a:solidFill>
              </a:rPr>
              <a:t> </a:t>
            </a:r>
            <a:r>
              <a:rPr lang="en-US" sz="1800" dirty="0" err="1">
                <a:solidFill>
                  <a:schemeClr val="accent1">
                    <a:lumMod val="50000"/>
                  </a:schemeClr>
                </a:solidFill>
              </a:rPr>
              <a:t>iets</a:t>
            </a:r>
            <a:r>
              <a:rPr lang="en-US" sz="1800" dirty="0">
                <a:solidFill>
                  <a:schemeClr val="accent1">
                    <a:lumMod val="50000"/>
                  </a:schemeClr>
                </a:solidFill>
              </a:rPr>
              <a:t> op het </a:t>
            </a:r>
            <a:r>
              <a:rPr lang="en-US" sz="1800" dirty="0" err="1">
                <a:solidFill>
                  <a:schemeClr val="accent1">
                    <a:lumMod val="50000"/>
                  </a:schemeClr>
                </a:solidFill>
              </a:rPr>
              <a:t>werk</a:t>
            </a:r>
            <a:r>
              <a:rPr lang="en-US" sz="1800" dirty="0">
                <a:solidFill>
                  <a:schemeClr val="accent1">
                    <a:lumMod val="50000"/>
                  </a:schemeClr>
                </a:solidFill>
              </a:rPr>
              <a:t>.</a:t>
            </a: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r>
              <a:rPr lang="en-US" sz="1800" b="1" dirty="0" err="1">
                <a:solidFill>
                  <a:schemeClr val="accent1">
                    <a:lumMod val="50000"/>
                  </a:schemeClr>
                </a:solidFill>
              </a:rPr>
              <a:t>Bespreek</a:t>
            </a:r>
            <a:r>
              <a:rPr lang="en-US" sz="1800" b="1" dirty="0">
                <a:solidFill>
                  <a:schemeClr val="accent1">
                    <a:lumMod val="50000"/>
                  </a:schemeClr>
                </a:solidFill>
              </a:rPr>
              <a:t>:</a:t>
            </a:r>
            <a:endParaRPr sz="1800" b="1"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ts val="2400"/>
              <a:buFont typeface="Arial" panose="020B0604020202020204" pitchFamily="34" charset="0"/>
              <a:buChar char="•"/>
            </a:pPr>
            <a:r>
              <a:rPr lang="en-US" sz="1800" dirty="0">
                <a:solidFill>
                  <a:schemeClr val="accent1">
                    <a:lumMod val="50000"/>
                  </a:schemeClr>
                </a:solidFill>
              </a:rPr>
              <a:t>Wat </a:t>
            </a:r>
            <a:r>
              <a:rPr lang="en-US" sz="1800" dirty="0" err="1">
                <a:solidFill>
                  <a:schemeClr val="accent1">
                    <a:lumMod val="50000"/>
                  </a:schemeClr>
                </a:solidFill>
              </a:rPr>
              <a:t>zien</a:t>
            </a:r>
            <a:r>
              <a:rPr lang="en-US" sz="1800" dirty="0">
                <a:solidFill>
                  <a:schemeClr val="accent1">
                    <a:lumMod val="50000"/>
                  </a:schemeClr>
                </a:solidFill>
              </a:rPr>
              <a:t> we </a:t>
            </a:r>
            <a:r>
              <a:rPr lang="en-US" sz="1800" dirty="0" err="1">
                <a:solidFill>
                  <a:schemeClr val="accent1">
                    <a:lumMod val="50000"/>
                  </a:schemeClr>
                </a:solidFill>
              </a:rPr>
              <a:t>gebeuren</a:t>
            </a:r>
            <a:r>
              <a:rPr lang="en-US" sz="1800" dirty="0">
                <a:solidFill>
                  <a:schemeClr val="accent1">
                    <a:lumMod val="50000"/>
                  </a:schemeClr>
                </a:solidFill>
              </a:rPr>
              <a:t>?</a:t>
            </a: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ts val="2400"/>
              <a:buFont typeface="Arial" panose="020B0604020202020204" pitchFamily="34" charset="0"/>
              <a:buChar char="•"/>
            </a:pPr>
            <a:r>
              <a:rPr lang="en-US" sz="1800" dirty="0">
                <a:solidFill>
                  <a:schemeClr val="accent1">
                    <a:lumMod val="50000"/>
                  </a:schemeClr>
                </a:solidFill>
              </a:rPr>
              <a:t>Wat </a:t>
            </a:r>
            <a:r>
              <a:rPr lang="en-US" sz="1800" dirty="0" err="1">
                <a:solidFill>
                  <a:schemeClr val="accent1">
                    <a:lumMod val="50000"/>
                  </a:schemeClr>
                </a:solidFill>
              </a:rPr>
              <a:t>weten</a:t>
            </a:r>
            <a:r>
              <a:rPr lang="en-US" sz="1800" dirty="0">
                <a:solidFill>
                  <a:schemeClr val="accent1">
                    <a:lumMod val="50000"/>
                  </a:schemeClr>
                </a:solidFill>
              </a:rPr>
              <a:t> we nog </a:t>
            </a:r>
            <a:r>
              <a:rPr lang="en-US" sz="1800" dirty="0" err="1">
                <a:solidFill>
                  <a:schemeClr val="accent1">
                    <a:lumMod val="50000"/>
                  </a:schemeClr>
                </a:solidFill>
              </a:rPr>
              <a:t>niet</a:t>
            </a:r>
            <a:r>
              <a:rPr lang="en-US" sz="1800" dirty="0">
                <a:solidFill>
                  <a:schemeClr val="accent1">
                    <a:lumMod val="50000"/>
                  </a:schemeClr>
                </a:solidFill>
              </a:rPr>
              <a:t>?</a:t>
            </a:r>
            <a:endParaRPr sz="1800" dirty="0">
              <a:solidFill>
                <a:schemeClr val="accent1">
                  <a:lumMod val="50000"/>
                </a:schemeClr>
              </a:solidFill>
            </a:endParaRPr>
          </a:p>
          <a:p>
            <a:pPr marL="285750" lvl="0" indent="-285750" algn="l" rtl="0">
              <a:lnSpc>
                <a:spcPct val="90000"/>
              </a:lnSpc>
              <a:spcBef>
                <a:spcPts val="0"/>
              </a:spcBef>
              <a:spcAft>
                <a:spcPts val="0"/>
              </a:spcAft>
              <a:buClr>
                <a:schemeClr val="dk1"/>
              </a:buClr>
              <a:buSzPts val="2400"/>
              <a:buFont typeface="Arial" panose="020B0604020202020204" pitchFamily="34" charset="0"/>
              <a:buChar char="•"/>
            </a:pPr>
            <a:r>
              <a:rPr lang="en-US" sz="1800" dirty="0">
                <a:solidFill>
                  <a:schemeClr val="accent1">
                    <a:lumMod val="50000"/>
                  </a:schemeClr>
                </a:solidFill>
              </a:rPr>
              <a:t>Wat </a:t>
            </a:r>
            <a:r>
              <a:rPr lang="en-US" sz="1800" dirty="0" err="1">
                <a:solidFill>
                  <a:schemeClr val="accent1">
                    <a:lumMod val="50000"/>
                  </a:schemeClr>
                </a:solidFill>
              </a:rPr>
              <a:t>willen</a:t>
            </a:r>
            <a:r>
              <a:rPr lang="en-US" sz="1800" dirty="0">
                <a:solidFill>
                  <a:schemeClr val="accent1">
                    <a:lumMod val="50000"/>
                  </a:schemeClr>
                </a:solidFill>
              </a:rPr>
              <a:t> we </a:t>
            </a:r>
            <a:r>
              <a:rPr lang="en-US" sz="1800" dirty="0" err="1">
                <a:solidFill>
                  <a:schemeClr val="accent1">
                    <a:lumMod val="50000"/>
                  </a:schemeClr>
                </a:solidFill>
              </a:rPr>
              <a:t>aan</a:t>
            </a:r>
            <a:r>
              <a:rPr lang="en-US" sz="1800" dirty="0">
                <a:solidFill>
                  <a:schemeClr val="accent1">
                    <a:lumMod val="50000"/>
                  </a:schemeClr>
                </a:solidFill>
              </a:rPr>
              <a:t> de </a:t>
            </a:r>
            <a:r>
              <a:rPr lang="en-US" sz="1800" dirty="0" err="1">
                <a:solidFill>
                  <a:schemeClr val="accent1">
                    <a:lumMod val="50000"/>
                  </a:schemeClr>
                </a:solidFill>
              </a:rPr>
              <a:t>werknemer</a:t>
            </a:r>
            <a:r>
              <a:rPr lang="en-US" sz="1800" dirty="0">
                <a:solidFill>
                  <a:schemeClr val="accent1">
                    <a:lumMod val="50000"/>
                  </a:schemeClr>
                </a:solidFill>
              </a:rPr>
              <a:t> </a:t>
            </a:r>
            <a:r>
              <a:rPr lang="en-US" sz="1800" dirty="0" err="1">
                <a:solidFill>
                  <a:schemeClr val="accent1">
                    <a:lumMod val="50000"/>
                  </a:schemeClr>
                </a:solidFill>
              </a:rPr>
              <a:t>vragen</a:t>
            </a:r>
            <a:r>
              <a:rPr lang="en-US" sz="1800" dirty="0">
                <a:solidFill>
                  <a:schemeClr val="accent1">
                    <a:lumMod val="50000"/>
                  </a:schemeClr>
                </a:solidFill>
              </a:rPr>
              <a:t>?</a:t>
            </a: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sz="1800"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r>
              <a:rPr lang="en-US" sz="1800" b="1" dirty="0" err="1">
                <a:solidFill>
                  <a:schemeClr val="accent1">
                    <a:lumMod val="50000"/>
                  </a:schemeClr>
                </a:solidFill>
              </a:rPr>
              <a:t>Gebruik</a:t>
            </a:r>
            <a:r>
              <a:rPr lang="en-US" sz="1800" b="1" dirty="0">
                <a:solidFill>
                  <a:schemeClr val="accent1">
                    <a:lumMod val="50000"/>
                  </a:schemeClr>
                </a:solidFill>
              </a:rPr>
              <a:t> de </a:t>
            </a:r>
            <a:r>
              <a:rPr lang="en-US" sz="1800" b="1" dirty="0" err="1">
                <a:solidFill>
                  <a:schemeClr val="accent1">
                    <a:lumMod val="50000"/>
                  </a:schemeClr>
                </a:solidFill>
              </a:rPr>
              <a:t>gesprekskaarten</a:t>
            </a:r>
            <a:r>
              <a:rPr lang="en-US" sz="1800" b="1" dirty="0">
                <a:solidFill>
                  <a:schemeClr val="accent1">
                    <a:lumMod val="50000"/>
                  </a:schemeClr>
                </a:solidFill>
              </a:rPr>
              <a:t>.</a:t>
            </a:r>
            <a:endParaRPr sz="1800" b="1" dirty="0">
              <a:solidFill>
                <a:schemeClr val="accent1">
                  <a:lumMod val="50000"/>
                </a:schemeClr>
              </a:solidFill>
            </a:endParaRPr>
          </a:p>
          <a:p>
            <a:pPr marL="0" lvl="0" indent="0" algn="l" rtl="0">
              <a:lnSpc>
                <a:spcPct val="90000"/>
              </a:lnSpc>
              <a:spcBef>
                <a:spcPts val="0"/>
              </a:spcBef>
              <a:spcAft>
                <a:spcPts val="0"/>
              </a:spcAft>
              <a:buClr>
                <a:schemeClr val="dk1"/>
              </a:buClr>
              <a:buSzPts val="2400"/>
              <a:buNone/>
            </a:pPr>
            <a:endParaRPr lang="en-US" sz="1800" dirty="0" smtClean="0">
              <a:solidFill>
                <a:schemeClr val="accent1">
                  <a:lumMod val="50000"/>
                </a:schemeClr>
              </a:solidFill>
            </a:endParaRPr>
          </a:p>
          <a:p>
            <a:pPr marL="0" lvl="0" indent="0" algn="l" rtl="0">
              <a:lnSpc>
                <a:spcPct val="90000"/>
              </a:lnSpc>
              <a:spcBef>
                <a:spcPts val="0"/>
              </a:spcBef>
              <a:spcAft>
                <a:spcPts val="0"/>
              </a:spcAft>
              <a:buClr>
                <a:schemeClr val="dk1"/>
              </a:buClr>
              <a:buSzPts val="2400"/>
              <a:buNone/>
            </a:pPr>
            <a:r>
              <a:rPr lang="en-US" sz="1800" dirty="0" err="1" smtClean="0">
                <a:solidFill>
                  <a:schemeClr val="accent1">
                    <a:lumMod val="50000"/>
                  </a:schemeClr>
                </a:solidFill>
              </a:rPr>
              <a:t>Oefen</a:t>
            </a:r>
            <a:r>
              <a:rPr lang="en-US" sz="1800" dirty="0" smtClean="0">
                <a:solidFill>
                  <a:schemeClr val="accent1">
                    <a:lumMod val="50000"/>
                  </a:schemeClr>
                </a:solidFill>
              </a:rPr>
              <a:t> </a:t>
            </a:r>
            <a:r>
              <a:rPr lang="en-US" sz="1800" dirty="0" err="1">
                <a:solidFill>
                  <a:schemeClr val="accent1">
                    <a:lumMod val="50000"/>
                  </a:schemeClr>
                </a:solidFill>
              </a:rPr>
              <a:t>daarna</a:t>
            </a:r>
            <a:r>
              <a:rPr lang="en-US" sz="1800" dirty="0">
                <a:solidFill>
                  <a:schemeClr val="accent1">
                    <a:lumMod val="50000"/>
                  </a:schemeClr>
                </a:solidFill>
              </a:rPr>
              <a:t> </a:t>
            </a:r>
            <a:r>
              <a:rPr lang="en-US" sz="1800" dirty="0" err="1">
                <a:solidFill>
                  <a:schemeClr val="accent1">
                    <a:lumMod val="50000"/>
                  </a:schemeClr>
                </a:solidFill>
              </a:rPr>
              <a:t>kort</a:t>
            </a:r>
            <a:r>
              <a:rPr lang="en-US" sz="1800" dirty="0">
                <a:solidFill>
                  <a:schemeClr val="accent1">
                    <a:lumMod val="50000"/>
                  </a:schemeClr>
                </a:solidFill>
              </a:rPr>
              <a:t> het </a:t>
            </a:r>
            <a:r>
              <a:rPr lang="en-US" sz="1800" dirty="0" err="1">
                <a:solidFill>
                  <a:schemeClr val="accent1">
                    <a:lumMod val="50000"/>
                  </a:schemeClr>
                </a:solidFill>
              </a:rPr>
              <a:t>gesprek</a:t>
            </a:r>
            <a:r>
              <a:rPr lang="en-US" sz="1800" dirty="0">
                <a:solidFill>
                  <a:schemeClr val="accent1">
                    <a:lumMod val="50000"/>
                  </a:schemeClr>
                </a:solidFill>
              </a:rPr>
              <a:t>.</a:t>
            </a:r>
            <a:endParaRPr sz="1800" dirty="0">
              <a:solidFill>
                <a:schemeClr val="accent1">
                  <a:lumMod val="50000"/>
                </a:schemeClr>
              </a:solidFill>
            </a:endParaRPr>
          </a:p>
        </p:txBody>
      </p:sp>
      <p:pic>
        <p:nvPicPr>
          <p:cNvPr id="117" name="Google Shape;117;g3fb83eaf692_0_0" title="Gesprek.png"/>
          <p:cNvPicPr preferRelativeResize="0">
            <a:picLocks noGrp="1"/>
          </p:cNvPicPr>
          <p:nvPr>
            <p:ph type="pic" idx="2"/>
          </p:nvPr>
        </p:nvPicPr>
        <p:blipFill rotWithShape="1">
          <a:blip r:embed="rId3">
            <a:alphaModFix/>
          </a:blip>
          <a:srcRect l="17953" r="17953"/>
          <a:stretch/>
        </p:blipFill>
        <p:spPr>
          <a:xfrm>
            <a:off x="6368111" y="833717"/>
            <a:ext cx="4947600" cy="5148000"/>
          </a:xfrm>
          <a:prstGeom prst="roundRect">
            <a:avLst>
              <a:gd name="adj" fmla="val 2382"/>
            </a:avLst>
          </a:prstGeom>
          <a:solidFill>
            <a:schemeClr val="lt2"/>
          </a:solidFill>
          <a:ln>
            <a:noFill/>
          </a:ln>
        </p:spPr>
      </p:pic>
    </p:spTree>
    <p:extLst>
      <p:ext uri="{BB962C8B-B14F-4D97-AF65-F5344CB8AC3E}">
        <p14:creationId xmlns:p14="http://schemas.microsoft.com/office/powerpoint/2010/main" val="674053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3fb83eaf692_0_12"/>
          <p:cNvSpPr txBox="1">
            <a:spLocks noGrp="1"/>
          </p:cNvSpPr>
          <p:nvPr>
            <p:ph type="title"/>
          </p:nvPr>
        </p:nvSpPr>
        <p:spPr>
          <a:xfrm>
            <a:off x="1014047" y="866042"/>
            <a:ext cx="5234400" cy="959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sz="3600" dirty="0">
                <a:solidFill>
                  <a:schemeClr val="accent1">
                    <a:lumMod val="50000"/>
                  </a:schemeClr>
                </a:solidFill>
              </a:rPr>
              <a:t>Van wens </a:t>
            </a:r>
            <a:r>
              <a:rPr lang="en-US" sz="3600" dirty="0" err="1">
                <a:solidFill>
                  <a:schemeClr val="accent1">
                    <a:lumMod val="50000"/>
                  </a:schemeClr>
                </a:solidFill>
              </a:rPr>
              <a:t>naar</a:t>
            </a:r>
            <a:r>
              <a:rPr lang="en-US" sz="3600" dirty="0">
                <a:solidFill>
                  <a:schemeClr val="accent1">
                    <a:lumMod val="50000"/>
                  </a:schemeClr>
                </a:solidFill>
              </a:rPr>
              <a:t> de </a:t>
            </a:r>
            <a:r>
              <a:rPr lang="en-US" sz="3600" dirty="0" err="1">
                <a:solidFill>
                  <a:schemeClr val="accent1">
                    <a:lumMod val="50000"/>
                  </a:schemeClr>
                </a:solidFill>
              </a:rPr>
              <a:t>volgende</a:t>
            </a:r>
            <a:r>
              <a:rPr lang="en-US" sz="3600" dirty="0">
                <a:solidFill>
                  <a:schemeClr val="accent1">
                    <a:lumMod val="50000"/>
                  </a:schemeClr>
                </a:solidFill>
              </a:rPr>
              <a:t> </a:t>
            </a:r>
            <a:r>
              <a:rPr lang="en-US" sz="3600" dirty="0" err="1">
                <a:solidFill>
                  <a:schemeClr val="accent1">
                    <a:lumMod val="50000"/>
                  </a:schemeClr>
                </a:solidFill>
              </a:rPr>
              <a:t>stap</a:t>
            </a:r>
            <a:endParaRPr sz="3600" dirty="0">
              <a:solidFill>
                <a:schemeClr val="accent1">
                  <a:lumMod val="50000"/>
                </a:schemeClr>
              </a:solidFill>
            </a:endParaRPr>
          </a:p>
        </p:txBody>
      </p:sp>
      <p:sp>
        <p:nvSpPr>
          <p:cNvPr id="123" name="Google Shape;123;g3fb83eaf692_0_12"/>
          <p:cNvSpPr txBox="1">
            <a:spLocks noGrp="1"/>
          </p:cNvSpPr>
          <p:nvPr>
            <p:ph type="body" idx="1"/>
          </p:nvPr>
        </p:nvSpPr>
        <p:spPr>
          <a:xfrm>
            <a:off x="1014047" y="2005012"/>
            <a:ext cx="5234400" cy="3610200"/>
          </a:xfrm>
          <a:prstGeom prst="rect">
            <a:avLst/>
          </a:prstGeom>
        </p:spPr>
        <p:txBody>
          <a:bodyPr spcFirstLastPara="1" wrap="square" lIns="0" tIns="0" rIns="0" bIns="0" anchor="t" anchorCtr="0">
            <a:noAutofit/>
          </a:bodyPr>
          <a:lstStyle/>
          <a:p>
            <a:pPr marL="0" lvl="0" indent="0" algn="l" rtl="0">
              <a:spcBef>
                <a:spcPts val="1000"/>
              </a:spcBef>
              <a:spcAft>
                <a:spcPts val="0"/>
              </a:spcAft>
              <a:buNone/>
            </a:pPr>
            <a:r>
              <a:rPr lang="en-US" sz="1800" b="1" dirty="0">
                <a:solidFill>
                  <a:schemeClr val="accent1">
                    <a:lumMod val="50000"/>
                  </a:schemeClr>
                </a:solidFill>
              </a:rPr>
              <a:t>Pak </a:t>
            </a:r>
            <a:r>
              <a:rPr lang="en-US" sz="1800" b="1" dirty="0" err="1">
                <a:solidFill>
                  <a:schemeClr val="accent1">
                    <a:lumMod val="50000"/>
                  </a:schemeClr>
                </a:solidFill>
              </a:rPr>
              <a:t>Onthulling</a:t>
            </a:r>
            <a:r>
              <a:rPr lang="en-US" sz="1800" b="1" dirty="0">
                <a:solidFill>
                  <a:schemeClr val="accent1">
                    <a:lumMod val="50000"/>
                  </a:schemeClr>
                </a:solidFill>
              </a:rPr>
              <a:t> 3 – </a:t>
            </a:r>
            <a:r>
              <a:rPr lang="en-US" sz="1800" b="1" dirty="0" err="1">
                <a:solidFill>
                  <a:schemeClr val="accent1">
                    <a:lumMod val="50000"/>
                  </a:schemeClr>
                </a:solidFill>
              </a:rPr>
              <a:t>Dit</a:t>
            </a:r>
            <a:r>
              <a:rPr lang="en-US" sz="1800" b="1" dirty="0">
                <a:solidFill>
                  <a:schemeClr val="accent1">
                    <a:lumMod val="50000"/>
                  </a:schemeClr>
                </a:solidFill>
              </a:rPr>
              <a:t> </a:t>
            </a:r>
            <a:r>
              <a:rPr lang="en-US" sz="1800" b="1" dirty="0" err="1">
                <a:solidFill>
                  <a:schemeClr val="accent1">
                    <a:lumMod val="50000"/>
                  </a:schemeClr>
                </a:solidFill>
              </a:rPr>
              <a:t>wil</a:t>
            </a:r>
            <a:r>
              <a:rPr lang="en-US" sz="1800" b="1" dirty="0">
                <a:solidFill>
                  <a:schemeClr val="accent1">
                    <a:lumMod val="50000"/>
                  </a:schemeClr>
                </a:solidFill>
              </a:rPr>
              <a:t> </a:t>
            </a:r>
            <a:r>
              <a:rPr lang="en-US" sz="1800" b="1" dirty="0" err="1">
                <a:solidFill>
                  <a:schemeClr val="accent1">
                    <a:lumMod val="50000"/>
                  </a:schemeClr>
                </a:solidFill>
              </a:rPr>
              <a:t>ik</a:t>
            </a:r>
            <a:endParaRPr sz="1800" b="1" dirty="0">
              <a:solidFill>
                <a:schemeClr val="accent1">
                  <a:lumMod val="50000"/>
                </a:schemeClr>
              </a:solidFill>
            </a:endParaRPr>
          </a:p>
          <a:p>
            <a:pPr marL="0" lvl="0" indent="0" algn="l" rtl="0">
              <a:spcBef>
                <a:spcPts val="1000"/>
              </a:spcBef>
              <a:spcAft>
                <a:spcPts val="0"/>
              </a:spcAft>
              <a:buNone/>
            </a:pPr>
            <a:r>
              <a:rPr lang="en-US" sz="1800" dirty="0" err="1">
                <a:solidFill>
                  <a:schemeClr val="accent1">
                    <a:lumMod val="50000"/>
                  </a:schemeClr>
                </a:solidFill>
              </a:rPr>
              <a:t>Breng</a:t>
            </a:r>
            <a:r>
              <a:rPr lang="en-US" sz="1800" dirty="0">
                <a:solidFill>
                  <a:schemeClr val="accent1">
                    <a:lumMod val="50000"/>
                  </a:schemeClr>
                </a:solidFill>
              </a:rPr>
              <a:t> nu </a:t>
            </a:r>
            <a:r>
              <a:rPr lang="en-US" sz="1800" dirty="0" err="1">
                <a:solidFill>
                  <a:schemeClr val="accent1">
                    <a:lumMod val="50000"/>
                  </a:schemeClr>
                </a:solidFill>
              </a:rPr>
              <a:t>alles</a:t>
            </a:r>
            <a:r>
              <a:rPr lang="en-US" sz="1800" dirty="0">
                <a:solidFill>
                  <a:schemeClr val="accent1">
                    <a:lumMod val="50000"/>
                  </a:schemeClr>
                </a:solidFill>
              </a:rPr>
              <a:t> </a:t>
            </a:r>
            <a:r>
              <a:rPr lang="en-US" sz="1800" dirty="0" err="1">
                <a:solidFill>
                  <a:schemeClr val="accent1">
                    <a:lumMod val="50000"/>
                  </a:schemeClr>
                </a:solidFill>
              </a:rPr>
              <a:t>samen</a:t>
            </a:r>
            <a:r>
              <a:rPr lang="en-US" sz="1800" dirty="0">
                <a:solidFill>
                  <a:schemeClr val="accent1">
                    <a:lumMod val="50000"/>
                  </a:schemeClr>
                </a:solidFill>
              </a:rPr>
              <a:t> in het </a:t>
            </a:r>
            <a:r>
              <a:rPr lang="en-US" sz="1800" dirty="0" err="1">
                <a:solidFill>
                  <a:schemeClr val="accent1">
                    <a:lumMod val="50000"/>
                  </a:schemeClr>
                </a:solidFill>
              </a:rPr>
              <a:t>Droompad</a:t>
            </a:r>
            <a:r>
              <a:rPr lang="en-US" sz="1800" dirty="0">
                <a:solidFill>
                  <a:schemeClr val="accent1">
                    <a:lumMod val="50000"/>
                  </a:schemeClr>
                </a:solidFill>
              </a:rPr>
              <a:t>:</a:t>
            </a:r>
            <a:endParaRPr sz="1800" dirty="0">
              <a:solidFill>
                <a:schemeClr val="accent1">
                  <a:lumMod val="50000"/>
                </a:schemeClr>
              </a:solidFill>
            </a:endParaRPr>
          </a:p>
          <a:p>
            <a:pPr marL="0" lvl="0" indent="0" algn="l" rtl="0">
              <a:spcBef>
                <a:spcPts val="1000"/>
              </a:spcBef>
              <a:spcAft>
                <a:spcPts val="0"/>
              </a:spcAft>
              <a:buNone/>
            </a:pPr>
            <a:endParaRPr sz="1800" dirty="0">
              <a:solidFill>
                <a:schemeClr val="accent1">
                  <a:lumMod val="50000"/>
                </a:schemeClr>
              </a:solidFill>
            </a:endParaRPr>
          </a:p>
          <a:p>
            <a:pPr marL="0" lvl="0" indent="0" algn="l" rtl="0">
              <a:spcBef>
                <a:spcPts val="1000"/>
              </a:spcBef>
              <a:spcAft>
                <a:spcPts val="0"/>
              </a:spcAft>
              <a:buNone/>
            </a:pPr>
            <a:r>
              <a:rPr lang="en-US" sz="1800" dirty="0">
                <a:solidFill>
                  <a:schemeClr val="accent1">
                    <a:lumMod val="50000"/>
                  </a:schemeClr>
                </a:solidFill>
              </a:rPr>
              <a:t>1. Wat </a:t>
            </a:r>
            <a:r>
              <a:rPr lang="en-US" sz="1800" dirty="0" err="1">
                <a:solidFill>
                  <a:schemeClr val="accent1">
                    <a:lumMod val="50000"/>
                  </a:schemeClr>
                </a:solidFill>
              </a:rPr>
              <a:t>heb</a:t>
            </a:r>
            <a:r>
              <a:rPr lang="en-US" sz="1800" dirty="0">
                <a:solidFill>
                  <a:schemeClr val="accent1">
                    <a:lumMod val="50000"/>
                  </a:schemeClr>
                </a:solidFill>
              </a:rPr>
              <a:t> je </a:t>
            </a:r>
            <a:r>
              <a:rPr lang="en-US" sz="1800" dirty="0" err="1">
                <a:solidFill>
                  <a:schemeClr val="accent1">
                    <a:lumMod val="50000"/>
                  </a:schemeClr>
                </a:solidFill>
              </a:rPr>
              <a:t>nodig</a:t>
            </a:r>
            <a:r>
              <a:rPr lang="en-US" sz="1800" dirty="0">
                <a:solidFill>
                  <a:schemeClr val="accent1">
                    <a:lumMod val="50000"/>
                  </a:schemeClr>
                </a:solidFill>
              </a:rPr>
              <a:t>?</a:t>
            </a:r>
            <a:endParaRPr sz="1800" dirty="0">
              <a:solidFill>
                <a:schemeClr val="accent1">
                  <a:lumMod val="50000"/>
                </a:schemeClr>
              </a:solidFill>
            </a:endParaRPr>
          </a:p>
          <a:p>
            <a:pPr marL="0" lvl="0" indent="0" algn="l" rtl="0">
              <a:spcBef>
                <a:spcPts val="1000"/>
              </a:spcBef>
              <a:spcAft>
                <a:spcPts val="0"/>
              </a:spcAft>
              <a:buNone/>
            </a:pPr>
            <a:r>
              <a:rPr lang="en-US" sz="1800" dirty="0">
                <a:solidFill>
                  <a:schemeClr val="accent1">
                    <a:lumMod val="50000"/>
                  </a:schemeClr>
                </a:solidFill>
              </a:rPr>
              <a:t>2. Wat </a:t>
            </a:r>
            <a:r>
              <a:rPr lang="en-US" sz="1800" dirty="0" err="1">
                <a:solidFill>
                  <a:schemeClr val="accent1">
                    <a:lumMod val="50000"/>
                  </a:schemeClr>
                </a:solidFill>
              </a:rPr>
              <a:t>zien</a:t>
            </a:r>
            <a:r>
              <a:rPr lang="en-US" sz="1800" dirty="0">
                <a:solidFill>
                  <a:schemeClr val="accent1">
                    <a:lumMod val="50000"/>
                  </a:schemeClr>
                </a:solidFill>
              </a:rPr>
              <a:t> we </a:t>
            </a:r>
            <a:r>
              <a:rPr lang="en-US" sz="1800" dirty="0" err="1">
                <a:solidFill>
                  <a:schemeClr val="accent1">
                    <a:lumMod val="50000"/>
                  </a:schemeClr>
                </a:solidFill>
              </a:rPr>
              <a:t>gebeuren</a:t>
            </a:r>
            <a:r>
              <a:rPr lang="en-US" sz="1800" dirty="0">
                <a:solidFill>
                  <a:schemeClr val="accent1">
                    <a:lumMod val="50000"/>
                  </a:schemeClr>
                </a:solidFill>
              </a:rPr>
              <a:t>?</a:t>
            </a:r>
            <a:endParaRPr sz="1800" dirty="0">
              <a:solidFill>
                <a:schemeClr val="accent1">
                  <a:lumMod val="50000"/>
                </a:schemeClr>
              </a:solidFill>
            </a:endParaRPr>
          </a:p>
          <a:p>
            <a:pPr marL="0" lvl="0" indent="0" algn="l" rtl="0">
              <a:spcBef>
                <a:spcPts val="1000"/>
              </a:spcBef>
              <a:spcAft>
                <a:spcPts val="0"/>
              </a:spcAft>
              <a:buNone/>
            </a:pPr>
            <a:r>
              <a:rPr lang="en-US" sz="1800" dirty="0">
                <a:solidFill>
                  <a:schemeClr val="accent1">
                    <a:lumMod val="50000"/>
                  </a:schemeClr>
                </a:solidFill>
              </a:rPr>
              <a:t>3. </a:t>
            </a:r>
            <a:r>
              <a:rPr lang="en-US" sz="1800" dirty="0" err="1">
                <a:solidFill>
                  <a:schemeClr val="accent1">
                    <a:lumMod val="50000"/>
                  </a:schemeClr>
                </a:solidFill>
              </a:rPr>
              <a:t>Waar</a:t>
            </a:r>
            <a:r>
              <a:rPr lang="en-US" sz="1800" dirty="0">
                <a:solidFill>
                  <a:schemeClr val="accent1">
                    <a:lumMod val="50000"/>
                  </a:schemeClr>
                </a:solidFill>
              </a:rPr>
              <a:t> </a:t>
            </a:r>
            <a:r>
              <a:rPr lang="en-US" sz="1800" dirty="0" err="1">
                <a:solidFill>
                  <a:schemeClr val="accent1">
                    <a:lumMod val="50000"/>
                  </a:schemeClr>
                </a:solidFill>
              </a:rPr>
              <a:t>wil</a:t>
            </a:r>
            <a:r>
              <a:rPr lang="en-US" sz="1800" dirty="0">
                <a:solidFill>
                  <a:schemeClr val="accent1">
                    <a:lumMod val="50000"/>
                  </a:schemeClr>
                </a:solidFill>
              </a:rPr>
              <a:t> je </a:t>
            </a:r>
            <a:r>
              <a:rPr lang="en-US" sz="1800" dirty="0" err="1">
                <a:solidFill>
                  <a:schemeClr val="accent1">
                    <a:lumMod val="50000"/>
                  </a:schemeClr>
                </a:solidFill>
              </a:rPr>
              <a:t>naartoe</a:t>
            </a:r>
            <a:r>
              <a:rPr lang="en-US" sz="1800" dirty="0">
                <a:solidFill>
                  <a:schemeClr val="accent1">
                    <a:lumMod val="50000"/>
                  </a:schemeClr>
                </a:solidFill>
              </a:rPr>
              <a:t>?</a:t>
            </a:r>
            <a:endParaRPr sz="1800" dirty="0">
              <a:solidFill>
                <a:schemeClr val="accent1">
                  <a:lumMod val="50000"/>
                </a:schemeClr>
              </a:solidFill>
            </a:endParaRPr>
          </a:p>
          <a:p>
            <a:pPr marL="0" lvl="0" indent="0" algn="l" rtl="0">
              <a:spcBef>
                <a:spcPts val="1000"/>
              </a:spcBef>
              <a:spcAft>
                <a:spcPts val="0"/>
              </a:spcAft>
              <a:buNone/>
            </a:pPr>
            <a:r>
              <a:rPr lang="en-US" sz="1800" dirty="0">
                <a:solidFill>
                  <a:schemeClr val="accent1">
                    <a:lumMod val="50000"/>
                  </a:schemeClr>
                </a:solidFill>
              </a:rPr>
              <a:t>4. </a:t>
            </a:r>
            <a:r>
              <a:rPr lang="en-US" sz="1800" dirty="0" err="1">
                <a:solidFill>
                  <a:schemeClr val="accent1">
                    <a:lumMod val="50000"/>
                  </a:schemeClr>
                </a:solidFill>
              </a:rPr>
              <a:t>Wie</a:t>
            </a:r>
            <a:r>
              <a:rPr lang="en-US" sz="1800" dirty="0">
                <a:solidFill>
                  <a:schemeClr val="accent1">
                    <a:lumMod val="50000"/>
                  </a:schemeClr>
                </a:solidFill>
              </a:rPr>
              <a:t> </a:t>
            </a:r>
            <a:r>
              <a:rPr lang="en-US" sz="1800" dirty="0" err="1">
                <a:solidFill>
                  <a:schemeClr val="accent1">
                    <a:lumMod val="50000"/>
                  </a:schemeClr>
                </a:solidFill>
              </a:rPr>
              <a:t>doet</a:t>
            </a:r>
            <a:r>
              <a:rPr lang="en-US" sz="1800" dirty="0">
                <a:solidFill>
                  <a:schemeClr val="accent1">
                    <a:lumMod val="50000"/>
                  </a:schemeClr>
                </a:solidFill>
              </a:rPr>
              <a:t> wat?</a:t>
            </a:r>
            <a:endParaRPr sz="1800" dirty="0">
              <a:solidFill>
                <a:schemeClr val="accent1">
                  <a:lumMod val="50000"/>
                </a:schemeClr>
              </a:solidFill>
            </a:endParaRPr>
          </a:p>
          <a:p>
            <a:pPr marL="0" lvl="0" indent="0" algn="l" rtl="0">
              <a:spcBef>
                <a:spcPts val="1000"/>
              </a:spcBef>
              <a:spcAft>
                <a:spcPts val="0"/>
              </a:spcAft>
              <a:buNone/>
            </a:pPr>
            <a:r>
              <a:rPr lang="en-US" sz="1800" dirty="0">
                <a:solidFill>
                  <a:schemeClr val="accent1">
                    <a:lumMod val="50000"/>
                  </a:schemeClr>
                </a:solidFill>
              </a:rPr>
              <a:t>5. </a:t>
            </a:r>
            <a:r>
              <a:rPr lang="en-US" sz="1800" dirty="0" err="1">
                <a:solidFill>
                  <a:schemeClr val="accent1">
                    <a:lumMod val="50000"/>
                  </a:schemeClr>
                </a:solidFill>
              </a:rPr>
              <a:t>Werkt</a:t>
            </a:r>
            <a:r>
              <a:rPr lang="en-US" sz="1800" dirty="0">
                <a:solidFill>
                  <a:schemeClr val="accent1">
                    <a:lumMod val="50000"/>
                  </a:schemeClr>
                </a:solidFill>
              </a:rPr>
              <a:t> de </a:t>
            </a:r>
            <a:r>
              <a:rPr lang="en-US" sz="1800" dirty="0" err="1">
                <a:solidFill>
                  <a:schemeClr val="accent1">
                    <a:lumMod val="50000"/>
                  </a:schemeClr>
                </a:solidFill>
              </a:rPr>
              <a:t>begeleiding</a:t>
            </a:r>
            <a:r>
              <a:rPr lang="en-US" sz="1800" dirty="0">
                <a:solidFill>
                  <a:schemeClr val="accent1">
                    <a:lumMod val="50000"/>
                  </a:schemeClr>
                </a:solidFill>
              </a:rPr>
              <a:t>?</a:t>
            </a:r>
            <a:endParaRPr sz="1800" dirty="0">
              <a:solidFill>
                <a:schemeClr val="accent1">
                  <a:lumMod val="50000"/>
                </a:schemeClr>
              </a:solidFill>
            </a:endParaRPr>
          </a:p>
          <a:p>
            <a:pPr marL="0" lvl="0" indent="0" algn="l" rtl="0">
              <a:spcBef>
                <a:spcPts val="1000"/>
              </a:spcBef>
              <a:spcAft>
                <a:spcPts val="0"/>
              </a:spcAft>
              <a:buNone/>
            </a:pPr>
            <a:endParaRPr sz="1800" dirty="0">
              <a:solidFill>
                <a:schemeClr val="accent1">
                  <a:lumMod val="50000"/>
                </a:schemeClr>
              </a:solidFill>
            </a:endParaRPr>
          </a:p>
          <a:p>
            <a:pPr marL="0" lvl="0" indent="0" algn="l" rtl="0">
              <a:spcBef>
                <a:spcPts val="1000"/>
              </a:spcBef>
              <a:spcAft>
                <a:spcPts val="0"/>
              </a:spcAft>
              <a:buNone/>
            </a:pPr>
            <a:r>
              <a:rPr lang="en-US" sz="1800" b="1" dirty="0" err="1">
                <a:solidFill>
                  <a:schemeClr val="accent1">
                    <a:lumMod val="50000"/>
                  </a:schemeClr>
                </a:solidFill>
              </a:rPr>
              <a:t>Maak</a:t>
            </a:r>
            <a:r>
              <a:rPr lang="en-US" sz="1800" b="1" dirty="0">
                <a:solidFill>
                  <a:schemeClr val="accent1">
                    <a:lumMod val="50000"/>
                  </a:schemeClr>
                </a:solidFill>
              </a:rPr>
              <a:t> </a:t>
            </a:r>
            <a:r>
              <a:rPr lang="en-US" sz="1800" b="1" dirty="0" err="1">
                <a:solidFill>
                  <a:schemeClr val="accent1">
                    <a:lumMod val="50000"/>
                  </a:schemeClr>
                </a:solidFill>
              </a:rPr>
              <a:t>jullie</a:t>
            </a:r>
            <a:r>
              <a:rPr lang="en-US" sz="1800" b="1" dirty="0">
                <a:solidFill>
                  <a:schemeClr val="accent1">
                    <a:lumMod val="50000"/>
                  </a:schemeClr>
                </a:solidFill>
              </a:rPr>
              <a:t> route </a:t>
            </a:r>
            <a:r>
              <a:rPr lang="en-US" sz="1800" b="1" dirty="0" err="1">
                <a:solidFill>
                  <a:schemeClr val="accent1">
                    <a:lumMod val="50000"/>
                  </a:schemeClr>
                </a:solidFill>
              </a:rPr>
              <a:t>concreet</a:t>
            </a:r>
            <a:r>
              <a:rPr lang="en-US" sz="1800" b="1" dirty="0">
                <a:solidFill>
                  <a:schemeClr val="accent1">
                    <a:lumMod val="50000"/>
                  </a:schemeClr>
                </a:solidFill>
              </a:rPr>
              <a:t>.</a:t>
            </a:r>
            <a:endParaRPr sz="1800" b="1" dirty="0">
              <a:solidFill>
                <a:schemeClr val="accent1">
                  <a:lumMod val="50000"/>
                </a:schemeClr>
              </a:solidFill>
            </a:endParaRPr>
          </a:p>
        </p:txBody>
      </p:sp>
      <p:pic>
        <p:nvPicPr>
          <p:cNvPr id="124" name="Google Shape;124;g3fb83eaf692_0_12" title="Ontwikkelen.png"/>
          <p:cNvPicPr preferRelativeResize="0">
            <a:picLocks noGrp="1"/>
          </p:cNvPicPr>
          <p:nvPr>
            <p:ph type="pic" idx="2"/>
          </p:nvPr>
        </p:nvPicPr>
        <p:blipFill rotWithShape="1">
          <a:blip r:embed="rId3">
            <a:alphaModFix/>
          </a:blip>
          <a:srcRect l="18622" r="18615"/>
          <a:stretch/>
        </p:blipFill>
        <p:spPr>
          <a:xfrm>
            <a:off x="6376989" y="842595"/>
            <a:ext cx="4947600" cy="5148000"/>
          </a:xfrm>
          <a:prstGeom prst="roundRect">
            <a:avLst>
              <a:gd name="adj" fmla="val 16667"/>
            </a:avLst>
          </a:prstGeom>
        </p:spPr>
      </p:pic>
    </p:spTree>
    <p:extLst>
      <p:ext uri="{BB962C8B-B14F-4D97-AF65-F5344CB8AC3E}">
        <p14:creationId xmlns:p14="http://schemas.microsoft.com/office/powerpoint/2010/main" val="3151743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3fb83eaf692_0_28"/>
          <p:cNvSpPr txBox="1">
            <a:spLocks noGrp="1"/>
          </p:cNvSpPr>
          <p:nvPr>
            <p:ph type="title"/>
          </p:nvPr>
        </p:nvSpPr>
        <p:spPr>
          <a:xfrm>
            <a:off x="6467792" y="510787"/>
            <a:ext cx="5332321" cy="4958196"/>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sz="3100" dirty="0">
                <a:solidFill>
                  <a:schemeClr val="accent1">
                    <a:lumMod val="50000"/>
                  </a:schemeClr>
                </a:solidFill>
                <a:latin typeface="Arial" panose="020B0604020202020204" pitchFamily="34" charset="0"/>
                <a:cs typeface="Arial" panose="020B0604020202020204" pitchFamily="34" charset="0"/>
              </a:rPr>
              <a:t>Scan de QR-code:</a:t>
            </a:r>
            <a:endParaRPr sz="3100" dirty="0">
              <a:solidFill>
                <a:schemeClr val="accent1">
                  <a:lumMod val="50000"/>
                </a:schemeClr>
              </a:solidFill>
              <a:latin typeface="Arial" panose="020B0604020202020204" pitchFamily="34" charset="0"/>
              <a:cs typeface="Arial" panose="020B0604020202020204" pitchFamily="34" charset="0"/>
            </a:endParaRPr>
          </a:p>
          <a:p>
            <a:pPr marL="0" lvl="0" indent="0" algn="l" rtl="0">
              <a:spcBef>
                <a:spcPts val="0"/>
              </a:spcBef>
              <a:spcAft>
                <a:spcPts val="0"/>
              </a:spcAft>
              <a:buNone/>
            </a:pPr>
            <a:endParaRPr sz="2000" dirty="0">
              <a:solidFill>
                <a:schemeClr val="accent1">
                  <a:lumMod val="50000"/>
                </a:schemeClr>
              </a:solidFill>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800" dirty="0">
                <a:solidFill>
                  <a:schemeClr val="accent1">
                    <a:lumMod val="50000"/>
                  </a:schemeClr>
                </a:solidFill>
                <a:latin typeface="Arial" panose="020B0604020202020204" pitchFamily="34" charset="0"/>
                <a:cs typeface="Arial" panose="020B0604020202020204" pitchFamily="34" charset="0"/>
              </a:rPr>
              <a:t>Hoe </a:t>
            </a:r>
            <a:r>
              <a:rPr lang="en-US" sz="1800" dirty="0" err="1">
                <a:solidFill>
                  <a:schemeClr val="accent1">
                    <a:lumMod val="50000"/>
                  </a:schemeClr>
                </a:solidFill>
                <a:latin typeface="Arial" panose="020B0604020202020204" pitchFamily="34" charset="0"/>
                <a:cs typeface="Arial" panose="020B0604020202020204" pitchFamily="34" charset="0"/>
              </a:rPr>
              <a:t>gaat</a:t>
            </a:r>
            <a:r>
              <a:rPr lang="en-US" sz="1800" dirty="0">
                <a:solidFill>
                  <a:schemeClr val="accent1">
                    <a:lumMod val="50000"/>
                  </a:schemeClr>
                </a:solidFill>
                <a:latin typeface="Arial" panose="020B0604020202020204" pitchFamily="34" charset="0"/>
                <a:cs typeface="Arial" panose="020B0604020202020204" pitchFamily="34" charset="0"/>
              </a:rPr>
              <a:t> het </a:t>
            </a:r>
            <a:r>
              <a:rPr lang="en-US" sz="1800" dirty="0" err="1">
                <a:solidFill>
                  <a:schemeClr val="accent1">
                    <a:lumMod val="50000"/>
                  </a:schemeClr>
                </a:solidFill>
                <a:latin typeface="Arial" panose="020B0604020202020204" pitchFamily="34" charset="0"/>
                <a:cs typeface="Arial" panose="020B0604020202020204" pitchFamily="34" charset="0"/>
              </a:rPr>
              <a:t>tussen</a:t>
            </a:r>
            <a:r>
              <a:rPr lang="en-US" sz="1800" dirty="0">
                <a:solidFill>
                  <a:schemeClr val="accent1">
                    <a:lumMod val="50000"/>
                  </a:schemeClr>
                </a:solidFill>
                <a:latin typeface="Arial" panose="020B0604020202020204" pitchFamily="34" charset="0"/>
                <a:cs typeface="Arial" panose="020B0604020202020204" pitchFamily="34" charset="0"/>
              </a:rPr>
              <a:t> </a:t>
            </a:r>
            <a:r>
              <a:rPr lang="en-US" sz="1800" dirty="0" err="1">
                <a:solidFill>
                  <a:schemeClr val="accent1">
                    <a:lumMod val="50000"/>
                  </a:schemeClr>
                </a:solidFill>
                <a:latin typeface="Arial" panose="020B0604020202020204" pitchFamily="34" charset="0"/>
                <a:cs typeface="Arial" panose="020B0604020202020204" pitchFamily="34" charset="0"/>
              </a:rPr>
              <a:t>ons</a:t>
            </a:r>
            <a:r>
              <a:rPr lang="en-US" sz="1800" dirty="0">
                <a:solidFill>
                  <a:schemeClr val="accent1">
                    <a:lumMod val="50000"/>
                  </a:schemeClr>
                </a:solidFill>
                <a:latin typeface="Arial" panose="020B0604020202020204" pitchFamily="34" charset="0"/>
                <a:cs typeface="Arial" panose="020B0604020202020204" pitchFamily="34" charset="0"/>
              </a:rPr>
              <a:t>?</a:t>
            </a:r>
            <a:endParaRPr sz="1800" dirty="0">
              <a:solidFill>
                <a:schemeClr val="accent1">
                  <a:lumMod val="50000"/>
                </a:schemeClr>
              </a:solidFill>
              <a:latin typeface="Arial" panose="020B0604020202020204" pitchFamily="34" charset="0"/>
              <a:cs typeface="Arial" panose="020B0604020202020204" pitchFamily="34" charset="0"/>
            </a:endParaRPr>
          </a:p>
          <a:p>
            <a:pPr marL="0" lvl="0" indent="0" algn="l" rtl="0">
              <a:spcBef>
                <a:spcPts val="0"/>
              </a:spcBef>
              <a:spcAft>
                <a:spcPts val="0"/>
              </a:spcAft>
              <a:buNone/>
            </a:pPr>
            <a:endParaRPr sz="1800" dirty="0">
              <a:solidFill>
                <a:schemeClr val="accent1">
                  <a:lumMod val="50000"/>
                </a:schemeClr>
              </a:solidFill>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800" dirty="0">
                <a:solidFill>
                  <a:schemeClr val="accent1">
                    <a:lumMod val="50000"/>
                  </a:schemeClr>
                </a:solidFill>
                <a:latin typeface="Arial" panose="020B0604020202020204" pitchFamily="34" charset="0"/>
                <a:cs typeface="Arial" panose="020B0604020202020204" pitchFamily="34" charset="0"/>
              </a:rPr>
              <a:t>De </a:t>
            </a:r>
            <a:r>
              <a:rPr lang="en-US" sz="1800" dirty="0" err="1">
                <a:solidFill>
                  <a:schemeClr val="accent1">
                    <a:lumMod val="50000"/>
                  </a:schemeClr>
                </a:solidFill>
                <a:latin typeface="Arial" panose="020B0604020202020204" pitchFamily="34" charset="0"/>
                <a:cs typeface="Arial" panose="020B0604020202020204" pitchFamily="34" charset="0"/>
              </a:rPr>
              <a:t>werknemer</a:t>
            </a:r>
            <a:r>
              <a:rPr lang="en-US" sz="1800" dirty="0">
                <a:solidFill>
                  <a:schemeClr val="accent1">
                    <a:lumMod val="50000"/>
                  </a:schemeClr>
                </a:solidFill>
                <a:latin typeface="Arial" panose="020B0604020202020204" pitchFamily="34" charset="0"/>
                <a:cs typeface="Arial" panose="020B0604020202020204" pitchFamily="34" charset="0"/>
              </a:rPr>
              <a:t> </a:t>
            </a:r>
            <a:r>
              <a:rPr lang="en-US" sz="1800" dirty="0" err="1">
                <a:solidFill>
                  <a:schemeClr val="accent1">
                    <a:lumMod val="50000"/>
                  </a:schemeClr>
                </a:solidFill>
                <a:latin typeface="Arial" panose="020B0604020202020204" pitchFamily="34" charset="0"/>
                <a:cs typeface="Arial" panose="020B0604020202020204" pitchFamily="34" charset="0"/>
              </a:rPr>
              <a:t>geeft</a:t>
            </a:r>
            <a:r>
              <a:rPr lang="en-US" sz="1800" dirty="0">
                <a:solidFill>
                  <a:schemeClr val="accent1">
                    <a:lumMod val="50000"/>
                  </a:schemeClr>
                </a:solidFill>
                <a:latin typeface="Arial" panose="020B0604020202020204" pitchFamily="34" charset="0"/>
                <a:cs typeface="Arial" panose="020B0604020202020204" pitchFamily="34" charset="0"/>
              </a:rPr>
              <a:t> </a:t>
            </a:r>
            <a:r>
              <a:rPr lang="en-US" sz="1800" dirty="0" err="1">
                <a:solidFill>
                  <a:schemeClr val="accent1">
                    <a:lumMod val="50000"/>
                  </a:schemeClr>
                </a:solidFill>
                <a:latin typeface="Arial" panose="020B0604020202020204" pitchFamily="34" charset="0"/>
                <a:cs typeface="Arial" panose="020B0604020202020204" pitchFamily="34" charset="0"/>
              </a:rPr>
              <a:t>aan</a:t>
            </a:r>
            <a:r>
              <a:rPr lang="en-US" sz="1800" dirty="0" smtClean="0">
                <a:solidFill>
                  <a:schemeClr val="accent1">
                    <a:lumMod val="50000"/>
                  </a:schemeClr>
                </a:solidFill>
                <a:latin typeface="Arial" panose="020B0604020202020204" pitchFamily="34" charset="0"/>
                <a:cs typeface="Arial" panose="020B0604020202020204" pitchFamily="34" charset="0"/>
              </a:rPr>
              <a:t>:</a:t>
            </a:r>
            <a:endParaRPr sz="1800" dirty="0">
              <a:solidFill>
                <a:schemeClr val="accent1">
                  <a:lumMod val="50000"/>
                </a:schemeClr>
              </a:solidFill>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800" b="0" dirty="0">
                <a:solidFill>
                  <a:schemeClr val="accent1">
                    <a:lumMod val="50000"/>
                  </a:schemeClr>
                </a:solidFill>
                <a:latin typeface="Arial" panose="020B0604020202020204" pitchFamily="34" charset="0"/>
                <a:cs typeface="Arial" panose="020B0604020202020204" pitchFamily="34" charset="0"/>
              </a:rPr>
              <a:t>👍 </a:t>
            </a:r>
            <a:r>
              <a:rPr lang="en-US" sz="1800" b="0" dirty="0" err="1">
                <a:solidFill>
                  <a:schemeClr val="accent1">
                    <a:lumMod val="50000"/>
                  </a:schemeClr>
                </a:solidFill>
                <a:latin typeface="Arial" panose="020B0604020202020204" pitchFamily="34" charset="0"/>
                <a:cs typeface="Arial" panose="020B0604020202020204" pitchFamily="34" charset="0"/>
              </a:rPr>
              <a:t>Dit</a:t>
            </a:r>
            <a:r>
              <a:rPr lang="en-US" sz="1800" b="0" dirty="0">
                <a:solidFill>
                  <a:schemeClr val="accent1">
                    <a:lumMod val="50000"/>
                  </a:schemeClr>
                </a:solidFill>
                <a:latin typeface="Arial" panose="020B0604020202020204" pitchFamily="34" charset="0"/>
                <a:cs typeface="Arial" panose="020B0604020202020204" pitchFamily="34" charset="0"/>
              </a:rPr>
              <a:t> </a:t>
            </a:r>
            <a:r>
              <a:rPr lang="en-US" sz="1800" b="0" dirty="0" err="1">
                <a:solidFill>
                  <a:schemeClr val="accent1">
                    <a:lumMod val="50000"/>
                  </a:schemeClr>
                </a:solidFill>
                <a:latin typeface="Arial" panose="020B0604020202020204" pitchFamily="34" charset="0"/>
                <a:cs typeface="Arial" panose="020B0604020202020204" pitchFamily="34" charset="0"/>
              </a:rPr>
              <a:t>gaat</a:t>
            </a:r>
            <a:r>
              <a:rPr lang="en-US" sz="1800" b="0" dirty="0">
                <a:solidFill>
                  <a:schemeClr val="accent1">
                    <a:lumMod val="50000"/>
                  </a:schemeClr>
                </a:solidFill>
                <a:latin typeface="Arial" panose="020B0604020202020204" pitchFamily="34" charset="0"/>
                <a:cs typeface="Arial" panose="020B0604020202020204" pitchFamily="34" charset="0"/>
              </a:rPr>
              <a:t> al </a:t>
            </a:r>
            <a:r>
              <a:rPr lang="en-US" sz="1800" b="0" dirty="0" err="1">
                <a:solidFill>
                  <a:schemeClr val="accent1">
                    <a:lumMod val="50000"/>
                  </a:schemeClr>
                </a:solidFill>
                <a:latin typeface="Arial" panose="020B0604020202020204" pitchFamily="34" charset="0"/>
                <a:cs typeface="Arial" panose="020B0604020202020204" pitchFamily="34" charset="0"/>
              </a:rPr>
              <a:t>goed</a:t>
            </a:r>
            <a:endParaRPr sz="1800" b="0" dirty="0">
              <a:solidFill>
                <a:schemeClr val="accent1">
                  <a:lumMod val="50000"/>
                </a:schemeClr>
              </a:solidFill>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800" b="0" dirty="0">
                <a:solidFill>
                  <a:schemeClr val="accent1">
                    <a:lumMod val="50000"/>
                  </a:schemeClr>
                </a:solidFill>
                <a:latin typeface="Arial" panose="020B0604020202020204" pitchFamily="34" charset="0"/>
                <a:cs typeface="Arial" panose="020B0604020202020204" pitchFamily="34" charset="0"/>
              </a:rPr>
              <a:t>💬 </a:t>
            </a:r>
            <a:r>
              <a:rPr lang="en-US" sz="1800" b="0" dirty="0" err="1">
                <a:solidFill>
                  <a:schemeClr val="accent1">
                    <a:lumMod val="50000"/>
                  </a:schemeClr>
                </a:solidFill>
                <a:latin typeface="Arial" panose="020B0604020202020204" pitchFamily="34" charset="0"/>
                <a:cs typeface="Arial" panose="020B0604020202020204" pitchFamily="34" charset="0"/>
              </a:rPr>
              <a:t>Dit</a:t>
            </a:r>
            <a:r>
              <a:rPr lang="en-US" sz="1800" b="0" dirty="0">
                <a:solidFill>
                  <a:schemeClr val="accent1">
                    <a:lumMod val="50000"/>
                  </a:schemeClr>
                </a:solidFill>
                <a:latin typeface="Arial" panose="020B0604020202020204" pitchFamily="34" charset="0"/>
                <a:cs typeface="Arial" panose="020B0604020202020204" pitchFamily="34" charset="0"/>
              </a:rPr>
              <a:t> </a:t>
            </a:r>
            <a:r>
              <a:rPr lang="en-US" sz="1800" b="0" dirty="0" err="1">
                <a:solidFill>
                  <a:schemeClr val="accent1">
                    <a:lumMod val="50000"/>
                  </a:schemeClr>
                </a:solidFill>
                <a:latin typeface="Arial" panose="020B0604020202020204" pitchFamily="34" charset="0"/>
                <a:cs typeface="Arial" panose="020B0604020202020204" pitchFamily="34" charset="0"/>
              </a:rPr>
              <a:t>wil</a:t>
            </a:r>
            <a:r>
              <a:rPr lang="en-US" sz="1800" b="0" dirty="0">
                <a:solidFill>
                  <a:schemeClr val="accent1">
                    <a:lumMod val="50000"/>
                  </a:schemeClr>
                </a:solidFill>
                <a:latin typeface="Arial" panose="020B0604020202020204" pitchFamily="34" charset="0"/>
                <a:cs typeface="Arial" panose="020B0604020202020204" pitchFamily="34" charset="0"/>
              </a:rPr>
              <a:t> </a:t>
            </a:r>
            <a:r>
              <a:rPr lang="en-US" sz="1800" b="0" dirty="0" err="1">
                <a:solidFill>
                  <a:schemeClr val="accent1">
                    <a:lumMod val="50000"/>
                  </a:schemeClr>
                </a:solidFill>
                <a:latin typeface="Arial" panose="020B0604020202020204" pitchFamily="34" charset="0"/>
                <a:cs typeface="Arial" panose="020B0604020202020204" pitchFamily="34" charset="0"/>
              </a:rPr>
              <a:t>ik</a:t>
            </a:r>
            <a:r>
              <a:rPr lang="en-US" sz="1800" b="0" dirty="0">
                <a:solidFill>
                  <a:schemeClr val="accent1">
                    <a:lumMod val="50000"/>
                  </a:schemeClr>
                </a:solidFill>
                <a:latin typeface="Arial" panose="020B0604020202020204" pitchFamily="34" charset="0"/>
                <a:cs typeface="Arial" panose="020B0604020202020204" pitchFamily="34" charset="0"/>
              </a:rPr>
              <a:t> </a:t>
            </a:r>
            <a:r>
              <a:rPr lang="en-US" sz="1800" b="0" dirty="0" err="1">
                <a:solidFill>
                  <a:schemeClr val="accent1">
                    <a:lumMod val="50000"/>
                  </a:schemeClr>
                </a:solidFill>
                <a:latin typeface="Arial" panose="020B0604020202020204" pitchFamily="34" charset="0"/>
                <a:cs typeface="Arial" panose="020B0604020202020204" pitchFamily="34" charset="0"/>
              </a:rPr>
              <a:t>bespreken</a:t>
            </a:r>
            <a:endParaRPr sz="1800" b="0" dirty="0">
              <a:solidFill>
                <a:schemeClr val="accent1">
                  <a:lumMod val="50000"/>
                </a:schemeClr>
              </a:solidFill>
              <a:latin typeface="Arial" panose="020B0604020202020204" pitchFamily="34" charset="0"/>
              <a:cs typeface="Arial" panose="020B0604020202020204" pitchFamily="34" charset="0"/>
            </a:endParaRPr>
          </a:p>
          <a:p>
            <a:pPr marL="0" lvl="0" indent="0" algn="l" rtl="0">
              <a:spcBef>
                <a:spcPts val="0"/>
              </a:spcBef>
              <a:spcAft>
                <a:spcPts val="0"/>
              </a:spcAft>
              <a:buNone/>
            </a:pPr>
            <a:endParaRPr sz="1800" dirty="0">
              <a:solidFill>
                <a:schemeClr val="accent1">
                  <a:lumMod val="50000"/>
                </a:schemeClr>
              </a:solidFill>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800" dirty="0" smtClean="0">
                <a:solidFill>
                  <a:schemeClr val="accent1">
                    <a:lumMod val="50000"/>
                  </a:schemeClr>
                </a:solidFill>
                <a:latin typeface="Arial" panose="020B0604020202020204" pitchFamily="34" charset="0"/>
                <a:cs typeface="Arial" panose="020B0604020202020204" pitchFamily="34" charset="0"/>
              </a:rPr>
              <a:t/>
            </a:r>
            <a:br>
              <a:rPr lang="en-US" sz="1800" dirty="0" smtClean="0">
                <a:solidFill>
                  <a:schemeClr val="accent1">
                    <a:lumMod val="50000"/>
                  </a:schemeClr>
                </a:solidFill>
                <a:latin typeface="Arial" panose="020B0604020202020204" pitchFamily="34" charset="0"/>
                <a:cs typeface="Arial" panose="020B0604020202020204" pitchFamily="34" charset="0"/>
              </a:rPr>
            </a:br>
            <a:r>
              <a:rPr lang="en-US" sz="1800" dirty="0">
                <a:solidFill>
                  <a:schemeClr val="accent1">
                    <a:lumMod val="50000"/>
                  </a:schemeClr>
                </a:solidFill>
                <a:latin typeface="Arial" panose="020B0604020202020204" pitchFamily="34" charset="0"/>
                <a:cs typeface="Arial" panose="020B0604020202020204" pitchFamily="34" charset="0"/>
              </a:rPr>
              <a:t/>
            </a:r>
            <a:br>
              <a:rPr lang="en-US" sz="1800" dirty="0">
                <a:solidFill>
                  <a:schemeClr val="accent1">
                    <a:lumMod val="50000"/>
                  </a:schemeClr>
                </a:solidFill>
                <a:latin typeface="Arial" panose="020B0604020202020204" pitchFamily="34" charset="0"/>
                <a:cs typeface="Arial" panose="020B0604020202020204" pitchFamily="34" charset="0"/>
              </a:rPr>
            </a:br>
            <a:r>
              <a:rPr lang="en-US" sz="1800" dirty="0" smtClean="0">
                <a:solidFill>
                  <a:schemeClr val="accent1">
                    <a:lumMod val="50000"/>
                  </a:schemeClr>
                </a:solidFill>
                <a:latin typeface="Arial" panose="020B0604020202020204" pitchFamily="34" charset="0"/>
                <a:cs typeface="Arial" panose="020B0604020202020204" pitchFamily="34" charset="0"/>
              </a:rPr>
              <a:t/>
            </a:r>
            <a:br>
              <a:rPr lang="en-US" sz="1800" dirty="0" smtClean="0">
                <a:solidFill>
                  <a:schemeClr val="accent1">
                    <a:lumMod val="50000"/>
                  </a:schemeClr>
                </a:solidFill>
                <a:latin typeface="Arial" panose="020B0604020202020204" pitchFamily="34" charset="0"/>
                <a:cs typeface="Arial" panose="020B0604020202020204" pitchFamily="34" charset="0"/>
              </a:rPr>
            </a:br>
            <a:r>
              <a:rPr lang="en-US" sz="1800" dirty="0">
                <a:solidFill>
                  <a:schemeClr val="accent1">
                    <a:lumMod val="50000"/>
                  </a:schemeClr>
                </a:solidFill>
                <a:latin typeface="Arial" panose="020B0604020202020204" pitchFamily="34" charset="0"/>
                <a:cs typeface="Arial" panose="020B0604020202020204" pitchFamily="34" charset="0"/>
              </a:rPr>
              <a:t/>
            </a:r>
            <a:br>
              <a:rPr lang="en-US" sz="1800" dirty="0">
                <a:solidFill>
                  <a:schemeClr val="accent1">
                    <a:lumMod val="50000"/>
                  </a:schemeClr>
                </a:solidFill>
                <a:latin typeface="Arial" panose="020B0604020202020204" pitchFamily="34" charset="0"/>
                <a:cs typeface="Arial" panose="020B0604020202020204" pitchFamily="34" charset="0"/>
              </a:rPr>
            </a:br>
            <a:r>
              <a:rPr lang="en-US" sz="1800" dirty="0" smtClean="0">
                <a:solidFill>
                  <a:schemeClr val="accent1">
                    <a:lumMod val="50000"/>
                  </a:schemeClr>
                </a:solidFill>
                <a:latin typeface="Arial" panose="020B0604020202020204" pitchFamily="34" charset="0"/>
                <a:cs typeface="Arial" panose="020B0604020202020204" pitchFamily="34" charset="0"/>
              </a:rPr>
              <a:t/>
            </a:r>
            <a:br>
              <a:rPr lang="en-US" sz="1800" dirty="0" smtClean="0">
                <a:solidFill>
                  <a:schemeClr val="accent1">
                    <a:lumMod val="50000"/>
                  </a:schemeClr>
                </a:solidFill>
                <a:latin typeface="Arial" panose="020B0604020202020204" pitchFamily="34" charset="0"/>
                <a:cs typeface="Arial" panose="020B0604020202020204" pitchFamily="34" charset="0"/>
              </a:rPr>
            </a:br>
            <a:r>
              <a:rPr lang="en-US" sz="1800" dirty="0" smtClean="0">
                <a:solidFill>
                  <a:schemeClr val="accent1">
                    <a:lumMod val="50000"/>
                  </a:schemeClr>
                </a:solidFill>
                <a:latin typeface="Arial" panose="020B0604020202020204" pitchFamily="34" charset="0"/>
                <a:cs typeface="Arial" panose="020B0604020202020204" pitchFamily="34" charset="0"/>
              </a:rPr>
              <a:t/>
            </a:r>
            <a:br>
              <a:rPr lang="en-US" sz="1800" dirty="0" smtClean="0">
                <a:solidFill>
                  <a:schemeClr val="accent1">
                    <a:lumMod val="50000"/>
                  </a:schemeClr>
                </a:solidFill>
                <a:latin typeface="Arial" panose="020B0604020202020204" pitchFamily="34" charset="0"/>
                <a:cs typeface="Arial" panose="020B0604020202020204" pitchFamily="34" charset="0"/>
              </a:rPr>
            </a:br>
            <a:r>
              <a:rPr lang="en-US" sz="1800" dirty="0" smtClean="0">
                <a:solidFill>
                  <a:schemeClr val="accent1">
                    <a:lumMod val="50000"/>
                  </a:schemeClr>
                </a:solidFill>
                <a:latin typeface="Arial" panose="020B0604020202020204" pitchFamily="34" charset="0"/>
                <a:cs typeface="Arial" panose="020B0604020202020204" pitchFamily="34" charset="0"/>
              </a:rPr>
              <a:t/>
            </a:r>
            <a:br>
              <a:rPr lang="en-US" sz="1800" dirty="0" smtClean="0">
                <a:solidFill>
                  <a:schemeClr val="accent1">
                    <a:lumMod val="50000"/>
                  </a:schemeClr>
                </a:solidFill>
                <a:latin typeface="Arial" panose="020B0604020202020204" pitchFamily="34" charset="0"/>
                <a:cs typeface="Arial" panose="020B0604020202020204" pitchFamily="34" charset="0"/>
              </a:rPr>
            </a:br>
            <a:r>
              <a:rPr lang="en-US" sz="1800" dirty="0">
                <a:solidFill>
                  <a:schemeClr val="accent1">
                    <a:lumMod val="50000"/>
                  </a:schemeClr>
                </a:solidFill>
                <a:latin typeface="Arial" panose="020B0604020202020204" pitchFamily="34" charset="0"/>
                <a:cs typeface="Arial" panose="020B0604020202020204" pitchFamily="34" charset="0"/>
              </a:rPr>
              <a:t/>
            </a:r>
            <a:br>
              <a:rPr lang="en-US" sz="1800" dirty="0">
                <a:solidFill>
                  <a:schemeClr val="accent1">
                    <a:lumMod val="50000"/>
                  </a:schemeClr>
                </a:solidFill>
                <a:latin typeface="Arial" panose="020B0604020202020204" pitchFamily="34" charset="0"/>
                <a:cs typeface="Arial" panose="020B0604020202020204" pitchFamily="34" charset="0"/>
              </a:rPr>
            </a:br>
            <a:r>
              <a:rPr lang="en-US" sz="1800" dirty="0">
                <a:solidFill>
                  <a:schemeClr val="accent1">
                    <a:lumMod val="50000"/>
                  </a:schemeClr>
                </a:solidFill>
                <a:latin typeface="Arial" panose="020B0604020202020204" pitchFamily="34" charset="0"/>
                <a:cs typeface="Arial" panose="020B0604020202020204" pitchFamily="34" charset="0"/>
              </a:rPr>
              <a:t/>
            </a:r>
            <a:br>
              <a:rPr lang="en-US" sz="1800" dirty="0">
                <a:solidFill>
                  <a:schemeClr val="accent1">
                    <a:lumMod val="50000"/>
                  </a:schemeClr>
                </a:solidFill>
                <a:latin typeface="Arial" panose="020B0604020202020204" pitchFamily="34" charset="0"/>
                <a:cs typeface="Arial" panose="020B0604020202020204" pitchFamily="34" charset="0"/>
              </a:rPr>
            </a:br>
            <a:r>
              <a:rPr lang="en-US" sz="1800" dirty="0" smtClean="0">
                <a:solidFill>
                  <a:schemeClr val="accent1">
                    <a:lumMod val="50000"/>
                  </a:schemeClr>
                </a:solidFill>
                <a:latin typeface="Arial" panose="020B0604020202020204" pitchFamily="34" charset="0"/>
                <a:cs typeface="Arial" panose="020B0604020202020204" pitchFamily="34" charset="0"/>
              </a:rPr>
              <a:t>Tot </a:t>
            </a:r>
            <a:r>
              <a:rPr lang="en-US" sz="1800" dirty="0">
                <a:solidFill>
                  <a:schemeClr val="accent1">
                    <a:lumMod val="50000"/>
                  </a:schemeClr>
                </a:solidFill>
                <a:latin typeface="Arial" panose="020B0604020202020204" pitchFamily="34" charset="0"/>
                <a:cs typeface="Arial" panose="020B0604020202020204" pitchFamily="34" charset="0"/>
              </a:rPr>
              <a:t>slot:</a:t>
            </a:r>
            <a:endParaRPr sz="1800" dirty="0">
              <a:solidFill>
                <a:schemeClr val="accent1">
                  <a:lumMod val="50000"/>
                </a:schemeClr>
              </a:solidFill>
              <a:latin typeface="Arial" panose="020B0604020202020204" pitchFamily="34" charset="0"/>
              <a:cs typeface="Arial" panose="020B0604020202020204" pitchFamily="34" charset="0"/>
            </a:endParaRPr>
          </a:p>
          <a:p>
            <a:pPr marL="0" lvl="0" indent="0" algn="l" rtl="0">
              <a:spcBef>
                <a:spcPts val="0"/>
              </a:spcBef>
              <a:spcAft>
                <a:spcPts val="0"/>
              </a:spcAft>
              <a:buNone/>
            </a:pPr>
            <a:r>
              <a:rPr lang="en-US" sz="1800" b="0" dirty="0">
                <a:solidFill>
                  <a:schemeClr val="accent1">
                    <a:lumMod val="50000"/>
                  </a:schemeClr>
                </a:solidFill>
                <a:latin typeface="Arial" panose="020B0604020202020204" pitchFamily="34" charset="0"/>
                <a:cs typeface="Arial" panose="020B0604020202020204" pitchFamily="34" charset="0"/>
              </a:rPr>
              <a:t>Wat neem </a:t>
            </a:r>
            <a:r>
              <a:rPr lang="en-US" sz="1800" b="0" dirty="0" err="1">
                <a:solidFill>
                  <a:schemeClr val="accent1">
                    <a:lumMod val="50000"/>
                  </a:schemeClr>
                </a:solidFill>
                <a:latin typeface="Arial" panose="020B0604020202020204" pitchFamily="34" charset="0"/>
                <a:cs typeface="Arial" panose="020B0604020202020204" pitchFamily="34" charset="0"/>
              </a:rPr>
              <a:t>jij</a:t>
            </a:r>
            <a:r>
              <a:rPr lang="en-US" sz="1800" b="0" dirty="0">
                <a:solidFill>
                  <a:schemeClr val="accent1">
                    <a:lumMod val="50000"/>
                  </a:schemeClr>
                </a:solidFill>
                <a:latin typeface="Arial" panose="020B0604020202020204" pitchFamily="34" charset="0"/>
                <a:cs typeface="Arial" panose="020B0604020202020204" pitchFamily="34" charset="0"/>
              </a:rPr>
              <a:t> </a:t>
            </a:r>
            <a:r>
              <a:rPr lang="en-US" sz="1800" b="0" dirty="0" err="1">
                <a:solidFill>
                  <a:schemeClr val="accent1">
                    <a:lumMod val="50000"/>
                  </a:schemeClr>
                </a:solidFill>
                <a:latin typeface="Arial" panose="020B0604020202020204" pitchFamily="34" charset="0"/>
                <a:cs typeface="Arial" panose="020B0604020202020204" pitchFamily="34" charset="0"/>
              </a:rPr>
              <a:t>mee</a:t>
            </a:r>
            <a:r>
              <a:rPr lang="en-US" sz="1800" b="0" dirty="0">
                <a:solidFill>
                  <a:schemeClr val="accent1">
                    <a:lumMod val="50000"/>
                  </a:schemeClr>
                </a:solidFill>
                <a:latin typeface="Arial" panose="020B0604020202020204" pitchFamily="34" charset="0"/>
                <a:cs typeface="Arial" panose="020B0604020202020204" pitchFamily="34" charset="0"/>
              </a:rPr>
              <a:t> </a:t>
            </a:r>
            <a:r>
              <a:rPr lang="en-US" sz="1800" b="0" dirty="0" err="1">
                <a:solidFill>
                  <a:schemeClr val="accent1">
                    <a:lumMod val="50000"/>
                  </a:schemeClr>
                </a:solidFill>
                <a:latin typeface="Arial" panose="020B0604020202020204" pitchFamily="34" charset="0"/>
                <a:cs typeface="Arial" panose="020B0604020202020204" pitchFamily="34" charset="0"/>
              </a:rPr>
              <a:t>naar</a:t>
            </a:r>
            <a:r>
              <a:rPr lang="en-US" sz="1800" b="0" dirty="0">
                <a:solidFill>
                  <a:schemeClr val="accent1">
                    <a:lumMod val="50000"/>
                  </a:schemeClr>
                </a:solidFill>
                <a:latin typeface="Arial" panose="020B0604020202020204" pitchFamily="34" charset="0"/>
                <a:cs typeface="Arial" panose="020B0604020202020204" pitchFamily="34" charset="0"/>
              </a:rPr>
              <a:t> je eigen </a:t>
            </a:r>
            <a:r>
              <a:rPr lang="en-US" sz="1800" b="0" dirty="0" err="1">
                <a:solidFill>
                  <a:schemeClr val="accent1">
                    <a:lumMod val="50000"/>
                  </a:schemeClr>
                </a:solidFill>
                <a:latin typeface="Arial" panose="020B0604020202020204" pitchFamily="34" charset="0"/>
                <a:cs typeface="Arial" panose="020B0604020202020204" pitchFamily="34" charset="0"/>
              </a:rPr>
              <a:t>werk</a:t>
            </a:r>
            <a:r>
              <a:rPr lang="en-US" sz="1800" b="0" dirty="0">
                <a:solidFill>
                  <a:schemeClr val="accent1">
                    <a:lumMod val="50000"/>
                  </a:schemeClr>
                </a:solidFill>
                <a:latin typeface="Arial" panose="020B0604020202020204" pitchFamily="34" charset="0"/>
                <a:cs typeface="Arial" panose="020B0604020202020204" pitchFamily="34" charset="0"/>
              </a:rPr>
              <a:t>?</a:t>
            </a:r>
            <a:endParaRPr sz="1800" b="0" dirty="0">
              <a:solidFill>
                <a:schemeClr val="accent1">
                  <a:lumMod val="50000"/>
                </a:schemeClr>
              </a:solidFill>
              <a:latin typeface="Arial" panose="020B0604020202020204" pitchFamily="34" charset="0"/>
              <a:cs typeface="Arial" panose="020B0604020202020204" pitchFamily="34" charset="0"/>
            </a:endParaRPr>
          </a:p>
        </p:txBody>
      </p:sp>
      <p:pic>
        <p:nvPicPr>
          <p:cNvPr id="130" name="Google Shape;130;g3fb83eaf692_0_28" title="Rachid 2.png"/>
          <p:cNvPicPr preferRelativeResize="0">
            <a:picLocks noGrp="1"/>
          </p:cNvPicPr>
          <p:nvPr>
            <p:ph type="pic" idx="2"/>
          </p:nvPr>
        </p:nvPicPr>
        <p:blipFill rotWithShape="1">
          <a:blip r:embed="rId3">
            <a:alphaModFix/>
          </a:blip>
          <a:srcRect l="20879" r="20879"/>
          <a:stretch/>
        </p:blipFill>
        <p:spPr>
          <a:xfrm>
            <a:off x="385763" y="352425"/>
            <a:ext cx="5710200" cy="5122800"/>
          </a:xfrm>
          <a:prstGeom prst="roundRect">
            <a:avLst>
              <a:gd name="adj" fmla="val 16667"/>
            </a:avLst>
          </a:prstGeom>
        </p:spPr>
      </p:pic>
      <p:sp>
        <p:nvSpPr>
          <p:cNvPr id="131" name="Google Shape;131;g3fb83eaf692_0_28"/>
          <p:cNvSpPr txBox="1">
            <a:spLocks noGrp="1"/>
          </p:cNvSpPr>
          <p:nvPr>
            <p:ph type="body" idx="3"/>
          </p:nvPr>
        </p:nvSpPr>
        <p:spPr>
          <a:xfrm>
            <a:off x="386373" y="6070173"/>
            <a:ext cx="10515600" cy="567600"/>
          </a:xfrm>
          <a:prstGeom prst="rect">
            <a:avLst/>
          </a:prstGeom>
        </p:spPr>
        <p:txBody>
          <a:bodyPr spcFirstLastPara="1" wrap="square" lIns="10800" tIns="0" rIns="0" bIns="0" anchor="t" anchorCtr="0">
            <a:normAutofit/>
          </a:bodyPr>
          <a:lstStyle/>
          <a:p>
            <a:pPr marL="0" lvl="0" indent="0" algn="l" rtl="0">
              <a:spcBef>
                <a:spcPts val="1000"/>
              </a:spcBef>
              <a:spcAft>
                <a:spcPts val="0"/>
              </a:spcAft>
              <a:buNone/>
            </a:pPr>
            <a:r>
              <a:rPr lang="en-US" sz="1800" dirty="0" err="1">
                <a:solidFill>
                  <a:schemeClr val="accent1">
                    <a:lumMod val="50000"/>
                  </a:schemeClr>
                </a:solidFill>
              </a:rPr>
              <a:t>Begeleiding</a:t>
            </a:r>
            <a:r>
              <a:rPr lang="en-US" sz="1800" dirty="0">
                <a:solidFill>
                  <a:schemeClr val="accent1">
                    <a:lumMod val="50000"/>
                  </a:schemeClr>
                </a:solidFill>
              </a:rPr>
              <a:t> </a:t>
            </a:r>
            <a:r>
              <a:rPr lang="en-US" sz="1800" dirty="0" err="1">
                <a:solidFill>
                  <a:schemeClr val="accent1">
                    <a:lumMod val="50000"/>
                  </a:schemeClr>
                </a:solidFill>
              </a:rPr>
              <a:t>bespreek</a:t>
            </a:r>
            <a:r>
              <a:rPr lang="en-US" sz="1800" dirty="0">
                <a:solidFill>
                  <a:schemeClr val="accent1">
                    <a:lumMod val="50000"/>
                  </a:schemeClr>
                </a:solidFill>
              </a:rPr>
              <a:t> je </a:t>
            </a:r>
            <a:r>
              <a:rPr lang="en-US" sz="1800" dirty="0" err="1">
                <a:solidFill>
                  <a:schemeClr val="accent1">
                    <a:lumMod val="50000"/>
                  </a:schemeClr>
                </a:solidFill>
              </a:rPr>
              <a:t>ook</a:t>
            </a:r>
            <a:r>
              <a:rPr lang="en-US" sz="1800" dirty="0">
                <a:solidFill>
                  <a:schemeClr val="accent1">
                    <a:lumMod val="50000"/>
                  </a:schemeClr>
                </a:solidFill>
              </a:rPr>
              <a:t> </a:t>
            </a:r>
            <a:r>
              <a:rPr lang="en-US" sz="1800" dirty="0" err="1">
                <a:solidFill>
                  <a:schemeClr val="accent1">
                    <a:lumMod val="50000"/>
                  </a:schemeClr>
                </a:solidFill>
              </a:rPr>
              <a:t>samen</a:t>
            </a:r>
            <a:r>
              <a:rPr lang="en-US" sz="1800" dirty="0">
                <a:solidFill>
                  <a:schemeClr val="accent1">
                    <a:lumMod val="50000"/>
                  </a:schemeClr>
                </a:solidFill>
              </a:rPr>
              <a:t> met de </a:t>
            </a:r>
            <a:r>
              <a:rPr lang="en-US" sz="1800" dirty="0" err="1">
                <a:solidFill>
                  <a:schemeClr val="accent1">
                    <a:lumMod val="50000"/>
                  </a:schemeClr>
                </a:solidFill>
              </a:rPr>
              <a:t>werknemer</a:t>
            </a:r>
            <a:r>
              <a:rPr lang="en-US" sz="1800" dirty="0">
                <a:solidFill>
                  <a:schemeClr val="accent1">
                    <a:lumMod val="50000"/>
                  </a:schemeClr>
                </a:solidFill>
              </a:rPr>
              <a:t>. </a:t>
            </a:r>
            <a:endParaRPr sz="1800" dirty="0">
              <a:solidFill>
                <a:schemeClr val="accent1">
                  <a:lumMod val="50000"/>
                </a:schemeClr>
              </a:solidFill>
            </a:endParaRPr>
          </a:p>
        </p:txBody>
      </p:sp>
      <p:pic>
        <p:nvPicPr>
          <p:cNvPr id="132" name="Google Shape;132;g3fb83eaf692_0_28" title="qrCode (2).png"/>
          <p:cNvPicPr preferRelativeResize="0"/>
          <p:nvPr/>
        </p:nvPicPr>
        <p:blipFill>
          <a:blip r:embed="rId4">
            <a:alphaModFix/>
          </a:blip>
          <a:stretch>
            <a:fillRect/>
          </a:stretch>
        </p:blipFill>
        <p:spPr>
          <a:xfrm>
            <a:off x="7715794" y="2591886"/>
            <a:ext cx="2523967" cy="2485209"/>
          </a:xfrm>
          <a:prstGeom prst="rect">
            <a:avLst/>
          </a:prstGeom>
          <a:noFill/>
          <a:ln>
            <a:noFill/>
          </a:ln>
        </p:spPr>
      </p:pic>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62618" y="5932407"/>
            <a:ext cx="2219136" cy="816935"/>
          </a:xfrm>
          <a:prstGeom prst="rect">
            <a:avLst/>
          </a:prstGeom>
        </p:spPr>
      </p:pic>
    </p:spTree>
    <p:extLst>
      <p:ext uri="{BB962C8B-B14F-4D97-AF65-F5344CB8AC3E}">
        <p14:creationId xmlns:p14="http://schemas.microsoft.com/office/powerpoint/2010/main" val="3746539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55B9829A-3BD5-A911-29A4-3DCF14DD7867}"/>
              </a:ext>
            </a:extLst>
          </p:cNvPr>
          <p:cNvSpPr>
            <a:spLocks noGrp="1"/>
          </p:cNvSpPr>
          <p:nvPr>
            <p:ph type="pic" sz="quarter" idx="10"/>
          </p:nvPr>
        </p:nvSpPr>
        <p:spPr>
          <a:xfrm>
            <a:off x="385764" y="352425"/>
            <a:ext cx="5896654" cy="5122863"/>
          </a:xfrm>
        </p:spPr>
        <p:txBody>
          <a:bodyPr>
            <a:normAutofit/>
          </a:bodyPr>
          <a:lstStyle/>
          <a:p>
            <a:pPr algn="ctr">
              <a:lnSpc>
                <a:spcPct val="150000"/>
              </a:lnSpc>
              <a:spcBef>
                <a:spcPts val="2400"/>
              </a:spcBef>
            </a:pPr>
            <a:r>
              <a:rPr lang="en-US" sz="3600" b="1" dirty="0" smtClean="0">
                <a:solidFill>
                  <a:schemeClr val="accent1">
                    <a:lumMod val="50000"/>
                  </a:schemeClr>
                </a:solidFill>
              </a:rPr>
              <a:t>WRAP-UP</a:t>
            </a:r>
            <a:endParaRPr lang="nl-NL" sz="3600" b="1" dirty="0">
              <a:solidFill>
                <a:schemeClr val="accent1">
                  <a:lumMod val="50000"/>
                </a:schemeClr>
              </a:solidFill>
            </a:endParaRPr>
          </a:p>
        </p:txBody>
      </p:sp>
      <p:pic>
        <p:nvPicPr>
          <p:cNvPr id="5" name="Afbeelding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599" y="546462"/>
            <a:ext cx="4822371" cy="4822371"/>
          </a:xfrm>
          <a:prstGeom prst="rect">
            <a:avLst/>
          </a:prstGeom>
        </p:spPr>
      </p:pic>
      <p:sp>
        <p:nvSpPr>
          <p:cNvPr id="2" name="Titel 1">
            <a:extLst>
              <a:ext uri="{FF2B5EF4-FFF2-40B4-BE49-F238E27FC236}">
                <a16:creationId xmlns:a16="http://schemas.microsoft.com/office/drawing/2014/main" id="{5ADF23C6-D11E-75CB-35E5-318B6A9F7930}"/>
              </a:ext>
            </a:extLst>
          </p:cNvPr>
          <p:cNvSpPr>
            <a:spLocks noGrp="1"/>
          </p:cNvSpPr>
          <p:nvPr>
            <p:ph type="title"/>
          </p:nvPr>
        </p:nvSpPr>
        <p:spPr>
          <a:xfrm>
            <a:off x="794120" y="1141912"/>
            <a:ext cx="5274365" cy="4865914"/>
          </a:xfrm>
        </p:spPr>
        <p:txBody>
          <a:bodyPr>
            <a:normAutofit/>
          </a:bodyPr>
          <a:lstStyle/>
          <a:p>
            <a:pPr algn="ctr"/>
            <a:r>
              <a:rPr lang="nl-NL" sz="3600" dirty="0" smtClean="0">
                <a:solidFill>
                  <a:schemeClr val="accent1">
                    <a:lumMod val="50000"/>
                  </a:schemeClr>
                </a:solidFill>
                <a:latin typeface="Arial" panose="020B0604020202020204" pitchFamily="34" charset="0"/>
                <a:cs typeface="Arial" panose="020B0604020202020204" pitchFamily="34" charset="0"/>
              </a:rPr>
              <a:t/>
            </a:r>
            <a:br>
              <a:rPr lang="nl-NL" sz="3600" dirty="0" smtClean="0">
                <a:solidFill>
                  <a:schemeClr val="accent1">
                    <a:lumMod val="50000"/>
                  </a:schemeClr>
                </a:solidFill>
                <a:latin typeface="Arial" panose="020B0604020202020204" pitchFamily="34" charset="0"/>
                <a:cs typeface="Arial" panose="020B0604020202020204" pitchFamily="34" charset="0"/>
              </a:rPr>
            </a:br>
            <a:r>
              <a:rPr lang="nl-NL" sz="3600" b="0" dirty="0" smtClean="0">
                <a:solidFill>
                  <a:schemeClr val="accent1">
                    <a:lumMod val="50000"/>
                  </a:schemeClr>
                </a:solidFill>
                <a:latin typeface="Arial" panose="020B0604020202020204" pitchFamily="34" charset="0"/>
                <a:cs typeface="Arial" panose="020B0604020202020204" pitchFamily="34" charset="0"/>
              </a:rPr>
              <a:t>Wat neem je mee naar huis? </a:t>
            </a:r>
            <a:r>
              <a:rPr lang="nl-NL" sz="3600" dirty="0" smtClean="0">
                <a:solidFill>
                  <a:schemeClr val="accent1">
                    <a:lumMod val="50000"/>
                  </a:schemeClr>
                </a:solidFill>
                <a:latin typeface="Arial" panose="020B0604020202020204" pitchFamily="34" charset="0"/>
                <a:cs typeface="Arial" panose="020B0604020202020204" pitchFamily="34" charset="0"/>
              </a:rPr>
              <a:t/>
            </a:r>
            <a:br>
              <a:rPr lang="nl-NL" sz="3600" dirty="0" smtClean="0">
                <a:solidFill>
                  <a:schemeClr val="accent1">
                    <a:lumMod val="50000"/>
                  </a:schemeClr>
                </a:solidFill>
                <a:latin typeface="Arial" panose="020B0604020202020204" pitchFamily="34" charset="0"/>
                <a:cs typeface="Arial" panose="020B0604020202020204" pitchFamily="34" charset="0"/>
              </a:rPr>
            </a:br>
            <a:endParaRPr lang="nl-NL" sz="3600" dirty="0">
              <a:solidFill>
                <a:schemeClr val="accent1">
                  <a:lumMod val="50000"/>
                </a:schemeClr>
              </a:solidFill>
              <a:latin typeface="Arial" panose="020B0604020202020204" pitchFamily="34" charset="0"/>
              <a:cs typeface="Arial" panose="020B0604020202020204" pitchFamily="34" charset="0"/>
            </a:endParaRPr>
          </a:p>
        </p:txBody>
      </p:sp>
      <p:pic>
        <p:nvPicPr>
          <p:cNvPr id="5122" name="Picture 2" descr="Artwork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326" y="2519679"/>
            <a:ext cx="2615609" cy="455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0551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1236568" y="2279002"/>
            <a:ext cx="9875164" cy="1938992"/>
          </a:xfrm>
          <a:prstGeom prst="rect">
            <a:avLst/>
          </a:prstGeom>
          <a:noFill/>
        </p:spPr>
        <p:txBody>
          <a:bodyPr wrap="square" rtlCol="0">
            <a:spAutoFit/>
          </a:bodyPr>
          <a:lstStyle/>
          <a:p>
            <a:pPr algn="ctr"/>
            <a:r>
              <a:rPr lang="en-US" sz="6000" b="1" dirty="0" err="1" smtClean="0">
                <a:solidFill>
                  <a:schemeClr val="accent1">
                    <a:lumMod val="50000"/>
                  </a:schemeClr>
                </a:solidFill>
                <a:latin typeface="Arial" panose="020B0604020202020204" pitchFamily="34" charset="0"/>
                <a:cs typeface="Arial" panose="020B0604020202020204" pitchFamily="34" charset="0"/>
              </a:rPr>
              <a:t>Bedankt</a:t>
            </a:r>
            <a:r>
              <a:rPr lang="en-US" sz="6000" b="1" dirty="0" smtClean="0">
                <a:solidFill>
                  <a:schemeClr val="accent1">
                    <a:lumMod val="50000"/>
                  </a:schemeClr>
                </a:solidFill>
                <a:latin typeface="Arial" panose="020B0604020202020204" pitchFamily="34" charset="0"/>
                <a:cs typeface="Arial" panose="020B0604020202020204" pitchFamily="34" charset="0"/>
              </a:rPr>
              <a:t> </a:t>
            </a:r>
            <a:r>
              <a:rPr lang="en-US" sz="6000" b="1" dirty="0" err="1" smtClean="0">
                <a:solidFill>
                  <a:schemeClr val="accent1">
                    <a:lumMod val="50000"/>
                  </a:schemeClr>
                </a:solidFill>
                <a:latin typeface="Arial" panose="020B0604020202020204" pitchFamily="34" charset="0"/>
                <a:cs typeface="Arial" panose="020B0604020202020204" pitchFamily="34" charset="0"/>
              </a:rPr>
              <a:t>voor</a:t>
            </a:r>
            <a:r>
              <a:rPr lang="en-US" sz="6000" b="1" dirty="0" smtClean="0">
                <a:solidFill>
                  <a:schemeClr val="accent1">
                    <a:lumMod val="50000"/>
                  </a:schemeClr>
                </a:solidFill>
                <a:latin typeface="Arial" panose="020B0604020202020204" pitchFamily="34" charset="0"/>
                <a:cs typeface="Arial" panose="020B0604020202020204" pitchFamily="34" charset="0"/>
              </a:rPr>
              <a:t> je </a:t>
            </a:r>
            <a:r>
              <a:rPr lang="en-US" sz="6000" b="1" dirty="0" err="1" smtClean="0">
                <a:solidFill>
                  <a:schemeClr val="accent1">
                    <a:lumMod val="50000"/>
                  </a:schemeClr>
                </a:solidFill>
                <a:latin typeface="Arial" panose="020B0604020202020204" pitchFamily="34" charset="0"/>
                <a:cs typeface="Arial" panose="020B0604020202020204" pitchFamily="34" charset="0"/>
              </a:rPr>
              <a:t>aanwezigheid</a:t>
            </a:r>
            <a:r>
              <a:rPr lang="en-US" sz="6000" b="1" dirty="0" smtClean="0">
                <a:solidFill>
                  <a:schemeClr val="accent1">
                    <a:lumMod val="50000"/>
                  </a:schemeClr>
                </a:solidFill>
                <a:latin typeface="Arial" panose="020B0604020202020204" pitchFamily="34" charset="0"/>
                <a:cs typeface="Arial" panose="020B0604020202020204" pitchFamily="34" charset="0"/>
              </a:rPr>
              <a:t>!</a:t>
            </a:r>
            <a:endParaRPr lang="nl-NL" sz="60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193947"/>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2587</TotalTime>
  <Words>1487</Words>
  <Application>Microsoft Office PowerPoint</Application>
  <PresentationFormat>Breedbeeld</PresentationFormat>
  <Paragraphs>204</Paragraphs>
  <Slides>31</Slides>
  <Notes>12</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31</vt:i4>
      </vt:variant>
    </vt:vector>
  </HeadingPairs>
  <TitlesOfParts>
    <vt:vector size="36" baseType="lpstr">
      <vt:lpstr>Aptos</vt:lpstr>
      <vt:lpstr>Arial</vt:lpstr>
      <vt:lpstr>Arial Black</vt:lpstr>
      <vt:lpstr>Calibri</vt:lpstr>
      <vt:lpstr>Kantoorthema</vt:lpstr>
      <vt:lpstr>Eigen regie en  Leven Lang Ontwikkelen </vt:lpstr>
      <vt:lpstr> Opening    10.00 uur  Workshop ‘Zit ik hier goed’   10.15 uur Joris Barendrecht, Thomas Pruijsen,  Wilma Arends en Marcel van der Lit   Boksworkshop   11.30 uur Ivo Lammers  Lunch   Workshops eigen regie  13.30 – 15.00 uur Ros Houben, Nathalie van der Stel en  Petra Oldenhage  Plenaire afsluiting   15.00 – 15.30 uur </vt:lpstr>
      <vt:lpstr>Eigen regie</vt:lpstr>
      <vt:lpstr>Bijeenkomsten waarin Eigen Regie centraal staat</vt:lpstr>
      <vt:lpstr> Workshop Zit ik hier goed? Joris Barendrecht en Thomas Pruijsen i.s.m Wilma en Marcel (ervaringsdeskundigen)</vt:lpstr>
      <vt:lpstr>Welkom</vt:lpstr>
      <vt:lpstr>Simpel Switchen</vt:lpstr>
      <vt:lpstr>Wat gaan we doen?</vt:lpstr>
      <vt:lpstr>Stelling</vt:lpstr>
      <vt:lpstr>Stelling</vt:lpstr>
      <vt:lpstr>Het ervaringsverhaal van Wilma</vt:lpstr>
      <vt:lpstr>Informatiepunt: www.zetikdestap.nl</vt:lpstr>
      <vt:lpstr>De website</vt:lpstr>
      <vt:lpstr>Toolkit om bekendheid te geven aan het informatiepunt</vt:lpstr>
      <vt:lpstr>Stelling</vt:lpstr>
      <vt:lpstr>Het ervaringsverhaal van Marcel</vt:lpstr>
      <vt:lpstr>PowerPoint-presentatie</vt:lpstr>
      <vt:lpstr>PAUZE </vt:lpstr>
      <vt:lpstr>Met Ivo Lammers (Ergon) </vt:lpstr>
      <vt:lpstr>LUNCH </vt:lpstr>
      <vt:lpstr>  Workshop 1 Met Ros Houben   Workshop 2 Met Nathalie van der Stel en Petra Oldenhage </vt:lpstr>
      <vt:lpstr>Workshop Droompad </vt:lpstr>
      <vt:lpstr>Plan van vandaag</vt:lpstr>
      <vt:lpstr>Hier start jullie gezamenlijke reis. Bekijk jullie persona.   Wat valt op? </vt:lpstr>
      <vt:lpstr>Wie is mijn werknemer? </vt:lpstr>
      <vt:lpstr>Wat heeft mijn werknemer nodig? </vt:lpstr>
      <vt:lpstr>Van gedrag naar gesprek</vt:lpstr>
      <vt:lpstr>Van wens naar de volgende stap</vt:lpstr>
      <vt:lpstr>Scan de QR-code:  Hoe gaat het tussen ons?  De werknemer geeft aan: 👍 Dit gaat al goed 💬 Dit wil ik bespreken           Tot slot: Wat neem jij mee naar je eigen werk?</vt:lpstr>
      <vt:lpstr> Wat neem je mee naar huis?  </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Overleg stuurgroep Arbocatalogus</dc:title>
  <dc:creator>rob ferwerda</dc:creator>
  <cp:lastModifiedBy>Nathalie van der Stel</cp:lastModifiedBy>
  <cp:revision>106</cp:revision>
  <dcterms:created xsi:type="dcterms:W3CDTF">2025-06-25T11:49:48Z</dcterms:created>
  <dcterms:modified xsi:type="dcterms:W3CDTF">2026-10-05T09:35:45Z</dcterms:modified>
</cp:coreProperties>
</file>