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</p:sldIdLst>
  <p:sldSz cx="14630400" cy="8229600"/>
  <p:notesSz cx="6858000" cy="9144000"/>
  <p:defaultTextStyle>
    <a:defPPr>
      <a:buNone/>
    </a:defPPr>
    <a:lvl1pPr marL="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marL="457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marL="914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marL="1371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marL="18288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marL="22860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marL="2743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marL="3200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marL="3657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30" d="100"/>
          <a:sy n="130" d="100"/>
        </p:scale>
        <p:origin x="364" y="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C5E646E4-E7B3-47F6-9765-2D7F7376033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FF"/>
          </a:solidFill>
        </p:spPr>
        <p:txBody>
          <a:bodyPr/>
          <a:lstStyle/>
          <a:p>
            <a:endParaRPr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1BE5CA33-4E83-45FE-959A-92B03674D43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/>
          </a:p>
        </p:txBody>
      </p:sp>
      <p:pic>
        <p:nvPicPr>
          <p:cNvPr id="4" name="Image 0">
            <a:extLst>
              <a:ext uri="{FF2B5EF4-FFF2-40B4-BE49-F238E27FC236}">
                <a16:creationId xmlns:a16="http://schemas.microsoft.com/office/drawing/2014/main" id="{430191EB-33C0-4951-A67D-6746C3A984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E3AFB0F9-A62C-4DE7-A278-BC5DDCC1F5F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FF"/>
          </a:solidFill>
        </p:spPr>
        <p:txBody>
          <a:bodyPr/>
          <a:lstStyle/>
          <a:p>
            <a:endParaRPr lang="nl-NL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DA0EA887-6D9F-40CF-BEDE-144BFB9F010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nl-NL"/>
          </a:p>
        </p:txBody>
      </p:sp>
      <p:pic>
        <p:nvPicPr>
          <p:cNvPr id="4" name="Image 0">
            <a:extLst>
              <a:ext uri="{FF2B5EF4-FFF2-40B4-BE49-F238E27FC236}">
                <a16:creationId xmlns:a16="http://schemas.microsoft.com/office/drawing/2014/main" id="{45D6F95E-A9C9-41EF-96C4-9208FF097F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649A6E34-3407-4DBB-8EC9-950613CB8B6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FF"/>
          </a:solidFill>
        </p:spPr>
        <p:txBody>
          <a:bodyPr/>
          <a:lstStyle/>
          <a:p>
            <a:endParaRPr lang="nl-NL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5E4F0B20-DBEF-43B2-9CCA-CB986029297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nl-NL"/>
          </a:p>
        </p:txBody>
      </p:sp>
      <p:pic>
        <p:nvPicPr>
          <p:cNvPr id="4" name="Image 0">
            <a:extLst>
              <a:ext uri="{FF2B5EF4-FFF2-40B4-BE49-F238E27FC236}">
                <a16:creationId xmlns:a16="http://schemas.microsoft.com/office/drawing/2014/main" id="{ED674AAF-0BF9-4CFD-AEEE-7F30191586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342900" indent="-342900" algn="l" defTabSz="9144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marL="742950" indent="-285750" algn="l" defTabSz="9144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 defTabSz="9144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 defTabSz="9144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 defTabSz="9144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5.png"/><Relationship Id="rId7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0.png"/><Relationship Id="rId7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>
            <a:extLst>
              <a:ext uri="{FF2B5EF4-FFF2-40B4-BE49-F238E27FC236}">
                <a16:creationId xmlns:a16="http://schemas.microsoft.com/office/drawing/2014/main" id="{2BD10731-15C3-4CA9-92A2-5D67140CE0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760720" cy="8229600"/>
          </a:xfrm>
          <a:prstGeom prst="rect">
            <a:avLst/>
          </a:prstGeom>
        </p:spPr>
      </p:pic>
      <p:sp>
        <p:nvSpPr>
          <p:cNvPr id="3" name="Text 0">
            <a:extLst>
              <a:ext uri="{FF2B5EF4-FFF2-40B4-BE49-F238E27FC236}">
                <a16:creationId xmlns:a16="http://schemas.microsoft.com/office/drawing/2014/main" id="{CFD7BA0B-A37C-450E-8D6B-FCF842524876}"/>
              </a:ext>
            </a:extLst>
          </p:cNvPr>
          <p:cNvSpPr>
            <a:spLocks noGrp="1"/>
          </p:cNvSpPr>
          <p:nvPr/>
        </p:nvSpPr>
        <p:spPr>
          <a:xfrm>
            <a:off x="6286500" y="2476500"/>
            <a:ext cx="7572375" cy="1524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>
            <a:defPPr algn="l">
              <a:defRPr sz="40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defPPr>
            <a:lvl1pPr algn="l">
              <a:buNone/>
              <a:defRPr sz="40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1pPr>
            <a:lvl2pPr algn="l">
              <a:buNone/>
              <a:defRPr sz="40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2pPr>
            <a:lvl3pPr algn="l">
              <a:buNone/>
              <a:defRPr sz="40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3pPr>
            <a:lvl4pPr algn="l">
              <a:buNone/>
              <a:defRPr sz="40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4pPr>
            <a:lvl5pPr algn="l">
              <a:buNone/>
              <a:defRPr sz="40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5pPr>
            <a:lvl6pPr algn="l">
              <a:buNone/>
              <a:defRPr sz="40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6pPr>
            <a:lvl7pPr algn="l">
              <a:buNone/>
              <a:defRPr sz="40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7pPr>
            <a:lvl8pPr algn="l">
              <a:buNone/>
              <a:defRPr sz="40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8pPr>
            <a:lvl9pPr algn="l">
              <a:buNone/>
              <a:defRPr sz="40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0" indent="0" algn="l">
              <a:lnSpc>
                <a:spcPts val="5550"/>
              </a:lnSpc>
              <a:buNone/>
              <a:defRPr sz="40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pPr>
            <a:r>
              <a:rPr sz="40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Digitaal werken</a:t>
            </a:r>
            <a:endParaRPr sz="4450"/>
          </a:p>
          <a:p>
            <a:pPr marL="0" indent="0" algn="l">
              <a:lnSpc>
                <a:spcPts val="5550"/>
              </a:lnSpc>
              <a:buNone/>
              <a:defRPr sz="40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pPr>
            <a:r>
              <a:rPr sz="40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met Datafabryk</a:t>
            </a:r>
            <a:endParaRPr sz="4450"/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6CC659CC-8FE7-4282-A233-901A8DF35EA4}"/>
              </a:ext>
            </a:extLst>
          </p:cNvPr>
          <p:cNvSpPr>
            <a:spLocks noGrp="1"/>
          </p:cNvSpPr>
          <p:nvPr/>
        </p:nvSpPr>
        <p:spPr>
          <a:xfrm>
            <a:off x="6286500" y="4333875"/>
            <a:ext cx="7572375" cy="2286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>
            <a:defPPr algn="l">
              <a:defRPr sz="28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defPPr>
            <a:lvl1pPr algn="l">
              <a:buNone/>
              <a:defRPr sz="28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1pPr>
            <a:lvl2pPr algn="l">
              <a:buNone/>
              <a:defRPr sz="28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2pPr>
            <a:lvl3pPr algn="l">
              <a:buNone/>
              <a:defRPr sz="28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3pPr>
            <a:lvl4pPr algn="l">
              <a:buNone/>
              <a:defRPr sz="28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4pPr>
            <a:lvl5pPr algn="l">
              <a:buNone/>
              <a:defRPr sz="28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5pPr>
            <a:lvl6pPr algn="l">
              <a:buNone/>
              <a:defRPr sz="28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6pPr>
            <a:lvl7pPr algn="l">
              <a:buNone/>
              <a:defRPr sz="28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7pPr>
            <a:lvl8pPr algn="l">
              <a:buNone/>
              <a:defRPr sz="28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8pPr>
            <a:lvl9pPr algn="l">
              <a:buNone/>
              <a:defRPr sz="28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0" indent="0" algn="l">
              <a:lnSpc>
                <a:spcPts val="2850"/>
              </a:lnSpc>
              <a:buNone/>
              <a:defRPr sz="28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pPr>
            <a:endParaRPr sz="1750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A02D0EE2-E804-4949-87AB-0B261ACB32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286500" y="323872"/>
            <a:ext cx="2200275" cy="716235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8F140E0C-9481-4CAE-9B7A-DF4379D211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9239250" y="324072"/>
            <a:ext cx="2466975" cy="715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4444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>
            <a:extLst>
              <a:ext uri="{FF2B5EF4-FFF2-40B4-BE49-F238E27FC236}">
                <a16:creationId xmlns:a16="http://schemas.microsoft.com/office/drawing/2014/main" id="{E4E9B77C-DDDE-4EE4-818B-712F0D820C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9680" y="0"/>
            <a:ext cx="5760720" cy="8229600"/>
          </a:xfrm>
          <a:prstGeom prst="rect">
            <a:avLst/>
          </a:prstGeom>
        </p:spPr>
      </p:pic>
      <p:sp>
        <p:nvSpPr>
          <p:cNvPr id="6" name="Text 2">
            <a:extLst>
              <a:ext uri="{FF2B5EF4-FFF2-40B4-BE49-F238E27FC236}">
                <a16:creationId xmlns:a16="http://schemas.microsoft.com/office/drawing/2014/main" id="{E6F97B23-8BE6-4D9B-8546-B1978D3315CB}"/>
              </a:ext>
            </a:extLst>
          </p:cNvPr>
          <p:cNvSpPr>
            <a:spLocks noGrp="1"/>
          </p:cNvSpPr>
          <p:nvPr/>
        </p:nvSpPr>
        <p:spPr>
          <a:xfrm>
            <a:off x="652463" y="1362075"/>
            <a:ext cx="7858125" cy="685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>
            <a:defPPr algn="l">
              <a:defRPr sz="40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defPPr>
            <a:lvl1pPr algn="l">
              <a:buNone/>
              <a:defRPr sz="40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1pPr>
            <a:lvl2pPr algn="l">
              <a:buNone/>
              <a:defRPr sz="40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2pPr>
            <a:lvl3pPr algn="l">
              <a:buNone/>
              <a:defRPr sz="40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3pPr>
            <a:lvl4pPr algn="l">
              <a:buNone/>
              <a:defRPr sz="40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4pPr>
            <a:lvl5pPr algn="l">
              <a:buNone/>
              <a:defRPr sz="40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5pPr>
            <a:lvl6pPr algn="l">
              <a:buNone/>
              <a:defRPr sz="40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6pPr>
            <a:lvl7pPr algn="l">
              <a:buNone/>
              <a:defRPr sz="40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7pPr>
            <a:lvl8pPr algn="l">
              <a:buNone/>
              <a:defRPr sz="40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8pPr>
            <a:lvl9pPr algn="l">
              <a:buNone/>
              <a:defRPr sz="40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0" indent="0" algn="l">
              <a:lnSpc>
                <a:spcPts val="4550"/>
              </a:lnSpc>
              <a:buNone/>
              <a:defRPr sz="40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pPr>
            <a:r>
              <a:rPr sz="4000" b="1" dirty="0" err="1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Waarom</a:t>
            </a:r>
            <a:r>
              <a:rPr sz="4000" b="1" dirty="0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 we </a:t>
            </a:r>
            <a:r>
              <a:rPr sz="4000" b="1" dirty="0" err="1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starten</a:t>
            </a:r>
            <a:r>
              <a:rPr lang="nl-NL" sz="4000" b="1" dirty="0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 met de pilot</a:t>
            </a:r>
            <a:endParaRPr sz="3650" dirty="0"/>
          </a:p>
        </p:txBody>
      </p:sp>
      <p:sp>
        <p:nvSpPr>
          <p:cNvPr id="7" name="Shape 3">
            <a:extLst>
              <a:ext uri="{FF2B5EF4-FFF2-40B4-BE49-F238E27FC236}">
                <a16:creationId xmlns:a16="http://schemas.microsoft.com/office/drawing/2014/main" id="{9BD846BD-0BDC-4083-9496-90C6B36C0642}"/>
              </a:ext>
            </a:extLst>
          </p:cNvPr>
          <p:cNvSpPr>
            <a:spLocks noGrp="1"/>
          </p:cNvSpPr>
          <p:nvPr/>
        </p:nvSpPr>
        <p:spPr>
          <a:xfrm>
            <a:off x="652462" y="2099905"/>
            <a:ext cx="3845481" cy="3333750"/>
          </a:xfrm>
          <a:prstGeom prst="roundRect">
            <a:avLst>
              <a:gd name="adj" fmla="val 5570"/>
            </a:avLst>
          </a:prstGeom>
          <a:solidFill>
            <a:srgbClr val="CEE6FD"/>
          </a:solidFill>
        </p:spPr>
        <p:txBody>
          <a:bodyPr/>
          <a:lstStyle/>
          <a:p>
            <a:endParaRPr/>
          </a:p>
        </p:txBody>
      </p:sp>
      <p:sp>
        <p:nvSpPr>
          <p:cNvPr id="8" name="Shape 4">
            <a:extLst>
              <a:ext uri="{FF2B5EF4-FFF2-40B4-BE49-F238E27FC236}">
                <a16:creationId xmlns:a16="http://schemas.microsoft.com/office/drawing/2014/main" id="{0F2F7858-FAC7-433C-B7CA-938CFD4E188C}"/>
              </a:ext>
            </a:extLst>
          </p:cNvPr>
          <p:cNvSpPr>
            <a:spLocks noGrp="1"/>
          </p:cNvSpPr>
          <p:nvPr/>
        </p:nvSpPr>
        <p:spPr>
          <a:xfrm>
            <a:off x="838795" y="2286238"/>
            <a:ext cx="559237" cy="559237"/>
          </a:xfrm>
          <a:prstGeom prst="roundRect">
            <a:avLst>
              <a:gd name="adj" fmla="val 16349214"/>
            </a:avLst>
          </a:prstGeom>
          <a:solidFill>
            <a:srgbClr val="84C1FA"/>
          </a:solidFill>
        </p:spPr>
        <p:txBody>
          <a:bodyPr/>
          <a:lstStyle/>
          <a:p>
            <a:endParaRPr/>
          </a:p>
        </p:txBody>
      </p:sp>
      <p:sp>
        <p:nvSpPr>
          <p:cNvPr id="10" name="Text 5">
            <a:extLst>
              <a:ext uri="{FF2B5EF4-FFF2-40B4-BE49-F238E27FC236}">
                <a16:creationId xmlns:a16="http://schemas.microsoft.com/office/drawing/2014/main" id="{78493407-4433-4DD5-8E4E-F7D2B7378105}"/>
              </a:ext>
            </a:extLst>
          </p:cNvPr>
          <p:cNvSpPr>
            <a:spLocks noGrp="1"/>
          </p:cNvSpPr>
          <p:nvPr/>
        </p:nvSpPr>
        <p:spPr>
          <a:xfrm>
            <a:off x="838772" y="3031808"/>
            <a:ext cx="3453670" cy="42862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>
            <a:defPPr algn="l">
              <a:defRPr sz="24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defPPr>
            <a:lvl1pPr algn="l">
              <a:buNone/>
              <a:defRPr sz="24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1pPr>
            <a:lvl2pPr algn="l">
              <a:buNone/>
              <a:defRPr sz="24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2pPr>
            <a:lvl3pPr algn="l">
              <a:buNone/>
              <a:defRPr sz="24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3pPr>
            <a:lvl4pPr algn="l">
              <a:buNone/>
              <a:defRPr sz="24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4pPr>
            <a:lvl5pPr algn="l">
              <a:buNone/>
              <a:defRPr sz="24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5pPr>
            <a:lvl6pPr algn="l">
              <a:buNone/>
              <a:defRPr sz="24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6pPr>
            <a:lvl7pPr algn="l">
              <a:buNone/>
              <a:defRPr sz="24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7pPr>
            <a:lvl8pPr algn="l">
              <a:buNone/>
              <a:defRPr sz="24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8pPr>
            <a:lvl9pPr algn="l">
              <a:buNone/>
              <a:defRPr sz="24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0" indent="0" algn="l">
              <a:lnSpc>
                <a:spcPts val="2250"/>
              </a:lnSpc>
              <a:buNone/>
              <a:defRPr sz="24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pPr>
            <a:r>
              <a:rPr sz="24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Meer passend werk</a:t>
            </a:r>
            <a:endParaRPr sz="1800"/>
          </a:p>
        </p:txBody>
      </p:sp>
      <p:sp>
        <p:nvSpPr>
          <p:cNvPr id="11" name="Text 6">
            <a:extLst>
              <a:ext uri="{FF2B5EF4-FFF2-40B4-BE49-F238E27FC236}">
                <a16:creationId xmlns:a16="http://schemas.microsoft.com/office/drawing/2014/main" id="{469B32B6-DC2A-4EA2-8FE5-2AF9F71CC854}"/>
              </a:ext>
            </a:extLst>
          </p:cNvPr>
          <p:cNvSpPr>
            <a:spLocks noGrp="1"/>
          </p:cNvSpPr>
          <p:nvPr/>
        </p:nvSpPr>
        <p:spPr>
          <a:xfrm>
            <a:off x="838771" y="3552825"/>
            <a:ext cx="3467243" cy="1905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>
            <a:defPPr algn="l"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defPPr>
            <a:lvl1pPr algn="l">
              <a:buNone/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1pPr>
            <a:lvl2pPr algn="l">
              <a:buNone/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2pPr>
            <a:lvl3pPr algn="l">
              <a:buNone/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3pPr>
            <a:lvl4pPr algn="l">
              <a:buNone/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4pPr>
            <a:lvl5pPr algn="l">
              <a:buNone/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5pPr>
            <a:lvl6pPr algn="l">
              <a:buNone/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6pPr>
            <a:lvl7pPr algn="l">
              <a:buNone/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7pPr>
            <a:lvl8pPr algn="l">
              <a:buNone/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8pPr>
            <a:lvl9pPr algn="l">
              <a:buNone/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0" indent="0" algn="l">
              <a:lnSpc>
                <a:spcPts val="2300"/>
              </a:lnSpc>
              <a:buNone/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pPr>
            <a:r>
              <a:rPr sz="2400" b="0" dirty="0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Meer </a:t>
            </a:r>
            <a:r>
              <a:rPr sz="2400" b="0" dirty="0" err="1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variatie</a:t>
            </a:r>
            <a:r>
              <a:rPr sz="2400" b="0" dirty="0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 in </a:t>
            </a:r>
            <a:r>
              <a:rPr sz="2400" b="0" dirty="0" err="1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ons</a:t>
            </a:r>
            <a:r>
              <a:rPr sz="2400" b="0" dirty="0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2400" b="0" dirty="0" err="1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werkaanbod</a:t>
            </a:r>
            <a:r>
              <a:rPr sz="2400" b="0" dirty="0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450" dirty="0"/>
          </a:p>
          <a:p>
            <a:pPr marL="0" indent="0" algn="l">
              <a:lnSpc>
                <a:spcPts val="2300"/>
              </a:lnSpc>
              <a:buNone/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pPr>
            <a:r>
              <a:rPr sz="2400" b="0" dirty="0" err="1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Ruimte</a:t>
            </a:r>
            <a:r>
              <a:rPr sz="2400" b="0" dirty="0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2400" b="0" dirty="0" err="1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voor</a:t>
            </a:r>
            <a:r>
              <a:rPr sz="2400" b="0" dirty="0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2400" b="0" dirty="0" err="1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digitaal</a:t>
            </a:r>
            <a:r>
              <a:rPr sz="2400" b="0" dirty="0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 talent.</a:t>
            </a:r>
          </a:p>
          <a:p>
            <a:pPr marL="0" indent="0" algn="l">
              <a:lnSpc>
                <a:spcPts val="2300"/>
              </a:lnSpc>
              <a:buNone/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pPr>
            <a:r>
              <a:rPr sz="2400" b="0" dirty="0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Beter </a:t>
            </a:r>
            <a:r>
              <a:rPr sz="2400" b="0" dirty="0" err="1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passend</a:t>
            </a:r>
            <a:r>
              <a:rPr sz="2400" b="0" dirty="0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2400" b="0" dirty="0" err="1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bij</a:t>
            </a:r>
            <a:r>
              <a:rPr sz="2400" b="0" dirty="0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2400" b="0" dirty="0" err="1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vraag</a:t>
            </a:r>
            <a:r>
              <a:rPr sz="2400" b="0" dirty="0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 van de </a:t>
            </a:r>
            <a:r>
              <a:rPr sz="2400" b="0" dirty="0" err="1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kan</a:t>
            </a:r>
            <a:r>
              <a:rPr dirty="0" err="1"/>
              <a:t>didaat</a:t>
            </a:r>
            <a:endParaRPr sz="2400" b="0" dirty="0">
              <a:solidFill>
                <a:srgbClr val="1E3063"/>
              </a:solidFill>
              <a:latin typeface="Trebuchet MS"/>
              <a:ea typeface="Trebuchet MS"/>
              <a:cs typeface="Trebuchet MS"/>
            </a:endParaRPr>
          </a:p>
          <a:p>
            <a:pPr marL="0" indent="0" algn="l">
              <a:lnSpc>
                <a:spcPts val="2300"/>
              </a:lnSpc>
              <a:buNone/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pPr>
            <a:endParaRPr sz="1450" dirty="0"/>
          </a:p>
        </p:txBody>
      </p:sp>
      <p:sp>
        <p:nvSpPr>
          <p:cNvPr id="12" name="Shape 7">
            <a:extLst>
              <a:ext uri="{FF2B5EF4-FFF2-40B4-BE49-F238E27FC236}">
                <a16:creationId xmlns:a16="http://schemas.microsoft.com/office/drawing/2014/main" id="{B41CC375-A0C1-48BF-BED1-BB461CD3ADC3}"/>
              </a:ext>
            </a:extLst>
          </p:cNvPr>
          <p:cNvSpPr>
            <a:spLocks noGrp="1"/>
          </p:cNvSpPr>
          <p:nvPr/>
        </p:nvSpPr>
        <p:spPr>
          <a:xfrm>
            <a:off x="4665107" y="2099905"/>
            <a:ext cx="3845481" cy="3198853"/>
          </a:xfrm>
          <a:prstGeom prst="roundRect">
            <a:avLst>
              <a:gd name="adj" fmla="val 5570"/>
            </a:avLst>
          </a:prstGeom>
          <a:solidFill>
            <a:srgbClr val="CEE6FD"/>
          </a:solidFill>
        </p:spPr>
        <p:txBody>
          <a:bodyPr/>
          <a:lstStyle/>
          <a:p>
            <a:endParaRPr/>
          </a:p>
        </p:txBody>
      </p:sp>
      <p:sp>
        <p:nvSpPr>
          <p:cNvPr id="13" name="Shape 8">
            <a:extLst>
              <a:ext uri="{FF2B5EF4-FFF2-40B4-BE49-F238E27FC236}">
                <a16:creationId xmlns:a16="http://schemas.microsoft.com/office/drawing/2014/main" id="{48608DD9-45B4-4D66-ACA9-CB11B6FC54A8}"/>
              </a:ext>
            </a:extLst>
          </p:cNvPr>
          <p:cNvSpPr>
            <a:spLocks noGrp="1"/>
          </p:cNvSpPr>
          <p:nvPr/>
        </p:nvSpPr>
        <p:spPr>
          <a:xfrm>
            <a:off x="4851440" y="2286238"/>
            <a:ext cx="559237" cy="559237"/>
          </a:xfrm>
          <a:prstGeom prst="roundRect">
            <a:avLst>
              <a:gd name="adj" fmla="val 16349214"/>
            </a:avLst>
          </a:prstGeom>
          <a:solidFill>
            <a:srgbClr val="84C1FA"/>
          </a:solidFill>
        </p:spPr>
        <p:txBody>
          <a:bodyPr/>
          <a:lstStyle/>
          <a:p>
            <a:endParaRPr/>
          </a:p>
        </p:txBody>
      </p:sp>
      <p:sp>
        <p:nvSpPr>
          <p:cNvPr id="15" name="Text 9">
            <a:extLst>
              <a:ext uri="{FF2B5EF4-FFF2-40B4-BE49-F238E27FC236}">
                <a16:creationId xmlns:a16="http://schemas.microsoft.com/office/drawing/2014/main" id="{9F8D7AFC-9DE4-4809-982A-20C74B9E1677}"/>
              </a:ext>
            </a:extLst>
          </p:cNvPr>
          <p:cNvSpPr>
            <a:spLocks noGrp="1"/>
          </p:cNvSpPr>
          <p:nvPr/>
        </p:nvSpPr>
        <p:spPr>
          <a:xfrm>
            <a:off x="4851464" y="3031808"/>
            <a:ext cx="3453765" cy="42862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>
            <a:defPPr algn="l">
              <a:defRPr sz="24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defPPr>
            <a:lvl1pPr algn="l">
              <a:buNone/>
              <a:defRPr sz="24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1pPr>
            <a:lvl2pPr algn="l">
              <a:buNone/>
              <a:defRPr sz="24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2pPr>
            <a:lvl3pPr algn="l">
              <a:buNone/>
              <a:defRPr sz="24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3pPr>
            <a:lvl4pPr algn="l">
              <a:buNone/>
              <a:defRPr sz="24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4pPr>
            <a:lvl5pPr algn="l">
              <a:buNone/>
              <a:defRPr sz="24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5pPr>
            <a:lvl6pPr algn="l">
              <a:buNone/>
              <a:defRPr sz="24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6pPr>
            <a:lvl7pPr algn="l">
              <a:buNone/>
              <a:defRPr sz="24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7pPr>
            <a:lvl8pPr algn="l">
              <a:buNone/>
              <a:defRPr sz="24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8pPr>
            <a:lvl9pPr algn="l">
              <a:buNone/>
              <a:defRPr sz="24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0" indent="0" algn="l">
              <a:lnSpc>
                <a:spcPts val="2250"/>
              </a:lnSpc>
              <a:buNone/>
              <a:defRPr sz="24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pPr>
            <a:r>
              <a:rPr sz="24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Digitale kansen</a:t>
            </a:r>
            <a:endParaRPr sz="1800"/>
          </a:p>
        </p:txBody>
      </p:sp>
      <p:sp>
        <p:nvSpPr>
          <p:cNvPr id="16" name="Text 10">
            <a:extLst>
              <a:ext uri="{FF2B5EF4-FFF2-40B4-BE49-F238E27FC236}">
                <a16:creationId xmlns:a16="http://schemas.microsoft.com/office/drawing/2014/main" id="{9EE139B6-22CA-4D01-B947-32E2353B5B06}"/>
              </a:ext>
            </a:extLst>
          </p:cNvPr>
          <p:cNvSpPr>
            <a:spLocks noGrp="1"/>
          </p:cNvSpPr>
          <p:nvPr/>
        </p:nvSpPr>
        <p:spPr>
          <a:xfrm>
            <a:off x="4851464" y="3552825"/>
            <a:ext cx="3453765" cy="14097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>
            <a:defPPr algn="l"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defPPr>
            <a:lvl1pPr algn="l">
              <a:buNone/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1pPr>
            <a:lvl2pPr algn="l">
              <a:buNone/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2pPr>
            <a:lvl3pPr algn="l">
              <a:buNone/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3pPr>
            <a:lvl4pPr algn="l">
              <a:buNone/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4pPr>
            <a:lvl5pPr algn="l">
              <a:buNone/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5pPr>
            <a:lvl6pPr algn="l">
              <a:buNone/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6pPr>
            <a:lvl7pPr algn="l">
              <a:buNone/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7pPr>
            <a:lvl8pPr algn="l">
              <a:buNone/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8pPr>
            <a:lvl9pPr algn="l">
              <a:buNone/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0" indent="0" algn="l">
              <a:lnSpc>
                <a:spcPts val="2300"/>
              </a:lnSpc>
              <a:buNone/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pPr>
            <a:r>
              <a:rPr sz="2400" b="0" dirty="0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Mensen </a:t>
            </a:r>
            <a:r>
              <a:rPr sz="2400" b="0" dirty="0" err="1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blijven</a:t>
            </a:r>
            <a:r>
              <a:rPr sz="2400" b="0" dirty="0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2400" b="0" dirty="0" err="1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nodig</a:t>
            </a:r>
            <a:r>
              <a:rPr sz="2400" b="0" dirty="0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 om AI te </a:t>
            </a:r>
            <a:r>
              <a:rPr sz="2400" b="0" dirty="0" err="1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controleren</a:t>
            </a:r>
            <a:r>
              <a:rPr sz="2400" b="0" dirty="0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.</a:t>
            </a:r>
          </a:p>
          <a:p>
            <a:pPr>
              <a:lnSpc>
                <a:spcPts val="2300"/>
              </a:lnSpc>
              <a:buNone/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pPr>
            <a:r>
              <a:rPr dirty="0">
                <a:latin typeface="Trebuchet MS"/>
                <a:ea typeface="Trebuchet MS"/>
                <a:cs typeface="Trebuchet MS"/>
              </a:rPr>
              <a:t>Data-</a:t>
            </a:r>
            <a:r>
              <a:rPr dirty="0" err="1">
                <a:latin typeface="Trebuchet MS"/>
                <a:ea typeface="Trebuchet MS"/>
                <a:cs typeface="Trebuchet MS"/>
              </a:rPr>
              <a:t>annotatie</a:t>
            </a:r>
            <a:r>
              <a:rPr dirty="0">
                <a:latin typeface="Trebuchet MS"/>
                <a:ea typeface="Trebuchet MS"/>
                <a:cs typeface="Trebuchet MS"/>
              </a:rPr>
              <a:t> is </a:t>
            </a:r>
            <a:r>
              <a:rPr dirty="0" err="1">
                <a:latin typeface="Trebuchet MS"/>
                <a:ea typeface="Trebuchet MS"/>
                <a:cs typeface="Trebuchet MS"/>
              </a:rPr>
              <a:t>een</a:t>
            </a:r>
            <a:r>
              <a:rPr dirty="0">
                <a:latin typeface="Trebuchet MS"/>
                <a:ea typeface="Trebuchet MS"/>
                <a:cs typeface="Trebuchet MS"/>
              </a:rPr>
              <a:t> </a:t>
            </a:r>
            <a:r>
              <a:rPr dirty="0" err="1">
                <a:latin typeface="Trebuchet MS"/>
                <a:ea typeface="Trebuchet MS"/>
                <a:cs typeface="Trebuchet MS"/>
              </a:rPr>
              <a:t>groeiende</a:t>
            </a:r>
            <a:r>
              <a:rPr dirty="0">
                <a:latin typeface="Trebuchet MS"/>
                <a:ea typeface="Trebuchet MS"/>
                <a:cs typeface="Trebuchet MS"/>
              </a:rPr>
              <a:t> </a:t>
            </a:r>
            <a:r>
              <a:rPr dirty="0" err="1">
                <a:latin typeface="Trebuchet MS"/>
                <a:ea typeface="Trebuchet MS"/>
                <a:cs typeface="Trebuchet MS"/>
              </a:rPr>
              <a:t>markt</a:t>
            </a:r>
            <a:r>
              <a:rPr dirty="0">
                <a:latin typeface="Trebuchet MS"/>
                <a:ea typeface="Trebuchet MS"/>
                <a:cs typeface="Trebuchet MS"/>
              </a:rPr>
              <a:t>.</a:t>
            </a:r>
          </a:p>
        </p:txBody>
      </p:sp>
      <p:sp>
        <p:nvSpPr>
          <p:cNvPr id="17" name="Shape 11">
            <a:extLst>
              <a:ext uri="{FF2B5EF4-FFF2-40B4-BE49-F238E27FC236}">
                <a16:creationId xmlns:a16="http://schemas.microsoft.com/office/drawing/2014/main" id="{0ADDCCE5-503C-4884-9DCC-AE113A10ADB5}"/>
              </a:ext>
            </a:extLst>
          </p:cNvPr>
          <p:cNvSpPr>
            <a:spLocks noGrp="1"/>
          </p:cNvSpPr>
          <p:nvPr/>
        </p:nvSpPr>
        <p:spPr>
          <a:xfrm>
            <a:off x="666749" y="5567655"/>
            <a:ext cx="8031773" cy="2169576"/>
          </a:xfrm>
          <a:prstGeom prst="roundRect">
            <a:avLst>
              <a:gd name="adj" fmla="val 7923"/>
            </a:avLst>
          </a:prstGeom>
          <a:solidFill>
            <a:srgbClr val="CEE6FD"/>
          </a:solidFill>
        </p:spPr>
        <p:txBody>
          <a:bodyPr/>
          <a:lstStyle/>
          <a:p>
            <a:endParaRPr/>
          </a:p>
        </p:txBody>
      </p:sp>
      <p:sp>
        <p:nvSpPr>
          <p:cNvPr id="18" name="Shape 12">
            <a:extLst>
              <a:ext uri="{FF2B5EF4-FFF2-40B4-BE49-F238E27FC236}">
                <a16:creationId xmlns:a16="http://schemas.microsoft.com/office/drawing/2014/main" id="{F1D78944-5EE3-4A71-8284-C55B5BE09F77}"/>
              </a:ext>
            </a:extLst>
          </p:cNvPr>
          <p:cNvSpPr>
            <a:spLocks noGrp="1"/>
          </p:cNvSpPr>
          <p:nvPr/>
        </p:nvSpPr>
        <p:spPr>
          <a:xfrm>
            <a:off x="838795" y="5485090"/>
            <a:ext cx="559237" cy="559237"/>
          </a:xfrm>
          <a:prstGeom prst="roundRect">
            <a:avLst>
              <a:gd name="adj" fmla="val 16349214"/>
            </a:avLst>
          </a:prstGeom>
          <a:solidFill>
            <a:srgbClr val="84C1FA"/>
          </a:solidFill>
        </p:spPr>
        <p:txBody>
          <a:bodyPr/>
          <a:lstStyle/>
          <a:p>
            <a:endParaRPr/>
          </a:p>
        </p:txBody>
      </p:sp>
      <p:sp>
        <p:nvSpPr>
          <p:cNvPr id="20" name="Text 13">
            <a:extLst>
              <a:ext uri="{FF2B5EF4-FFF2-40B4-BE49-F238E27FC236}">
                <a16:creationId xmlns:a16="http://schemas.microsoft.com/office/drawing/2014/main" id="{DCC80B39-16CB-4912-93F9-0833B2487AF2}"/>
              </a:ext>
            </a:extLst>
          </p:cNvPr>
          <p:cNvSpPr>
            <a:spLocks noGrp="1"/>
          </p:cNvSpPr>
          <p:nvPr/>
        </p:nvSpPr>
        <p:spPr>
          <a:xfrm>
            <a:off x="838772" y="6230684"/>
            <a:ext cx="7466362" cy="42862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>
            <a:defPPr algn="l">
              <a:defRPr sz="24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defPPr>
            <a:lvl1pPr algn="l">
              <a:buNone/>
              <a:defRPr sz="24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1pPr>
            <a:lvl2pPr algn="l">
              <a:buNone/>
              <a:defRPr sz="24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2pPr>
            <a:lvl3pPr algn="l">
              <a:buNone/>
              <a:defRPr sz="24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3pPr>
            <a:lvl4pPr algn="l">
              <a:buNone/>
              <a:defRPr sz="24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4pPr>
            <a:lvl5pPr algn="l">
              <a:buNone/>
              <a:defRPr sz="24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5pPr>
            <a:lvl6pPr algn="l">
              <a:buNone/>
              <a:defRPr sz="24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6pPr>
            <a:lvl7pPr algn="l">
              <a:buNone/>
              <a:defRPr sz="24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7pPr>
            <a:lvl8pPr algn="l">
              <a:buNone/>
              <a:defRPr sz="24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8pPr>
            <a:lvl9pPr algn="l">
              <a:buNone/>
              <a:defRPr sz="24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>
              <a:lnSpc>
                <a:spcPts val="2250"/>
              </a:lnSpc>
              <a:defRPr sz="24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pPr>
            <a:r>
              <a:rPr lang="en-US" dirty="0" err="1">
                <a:latin typeface="Trebuchet MS" panose="020B0603020202020204" pitchFamily="34" charset="0"/>
                <a:ea typeface="Instrument Sans Semi Bold" pitchFamily="34" charset="-122"/>
                <a:cs typeface="Instrument Sans Semi Bold" pitchFamily="34" charset="-120"/>
              </a:rPr>
              <a:t>Strategische</a:t>
            </a:r>
            <a:r>
              <a:rPr lang="en-US" dirty="0">
                <a:latin typeface="Trebuchet MS" panose="020B0603020202020204" pitchFamily="34" charset="0"/>
                <a:ea typeface="Instrument Sans Semi Bold" pitchFamily="34" charset="-122"/>
                <a:cs typeface="Instrument Sans Semi Bold" pitchFamily="34" charset="-120"/>
              </a:rPr>
              <a:t> </a:t>
            </a:r>
            <a:r>
              <a:rPr lang="en-US" dirty="0" err="1">
                <a:latin typeface="Trebuchet MS" panose="020B0603020202020204" pitchFamily="34" charset="0"/>
                <a:ea typeface="Instrument Sans Semi Bold" pitchFamily="34" charset="-122"/>
                <a:cs typeface="Instrument Sans Semi Bold" pitchFamily="34" charset="-120"/>
              </a:rPr>
              <a:t>winst</a:t>
            </a:r>
            <a:endParaRPr lang="en-US" dirty="0">
              <a:latin typeface="Trebuchet MS" panose="020B0603020202020204" pitchFamily="34" charset="0"/>
            </a:endParaRPr>
          </a:p>
          <a:p>
            <a:pPr marL="0" indent="0" algn="l">
              <a:lnSpc>
                <a:spcPts val="2250"/>
              </a:lnSpc>
              <a:buNone/>
              <a:defRPr sz="24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pPr>
            <a:endParaRPr sz="1800" dirty="0"/>
          </a:p>
        </p:txBody>
      </p:sp>
      <p:sp>
        <p:nvSpPr>
          <p:cNvPr id="21" name="Text 14">
            <a:extLst>
              <a:ext uri="{FF2B5EF4-FFF2-40B4-BE49-F238E27FC236}">
                <a16:creationId xmlns:a16="http://schemas.microsoft.com/office/drawing/2014/main" id="{B458EB76-BFA5-4ADD-B693-B40F3472732F}"/>
              </a:ext>
            </a:extLst>
          </p:cNvPr>
          <p:cNvSpPr>
            <a:spLocks noGrp="1"/>
          </p:cNvSpPr>
          <p:nvPr/>
        </p:nvSpPr>
        <p:spPr>
          <a:xfrm>
            <a:off x="838772" y="6705600"/>
            <a:ext cx="7466362" cy="7429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>
            <a:defPPr algn="l"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defPPr>
            <a:lvl1pPr algn="l">
              <a:buNone/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1pPr>
            <a:lvl2pPr algn="l">
              <a:buNone/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2pPr>
            <a:lvl3pPr algn="l">
              <a:buNone/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3pPr>
            <a:lvl4pPr algn="l">
              <a:buNone/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4pPr>
            <a:lvl5pPr algn="l">
              <a:buNone/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5pPr>
            <a:lvl6pPr algn="l">
              <a:buNone/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6pPr>
            <a:lvl7pPr algn="l">
              <a:buNone/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7pPr>
            <a:lvl8pPr algn="l">
              <a:buNone/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8pPr>
            <a:lvl9pPr algn="l">
              <a:buNone/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>
              <a:lnSpc>
                <a:spcPts val="2300"/>
              </a:lnSpc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pPr>
            <a:r>
              <a:rPr lang="en-US" dirty="0" err="1">
                <a:latin typeface="Trebuchet MS" panose="020B0603020202020204" pitchFamily="34" charset="0"/>
                <a:ea typeface="Instrument Sans Medium" pitchFamily="34" charset="-122"/>
                <a:cs typeface="Instrument Sans Medium" pitchFamily="34" charset="-120"/>
              </a:rPr>
              <a:t>Digitalisering</a:t>
            </a:r>
            <a:r>
              <a:rPr lang="en-US" dirty="0">
                <a:latin typeface="Trebuchet MS" panose="020B0603020202020204" pitchFamily="34" charset="0"/>
                <a:ea typeface="Instrument Sans Medium" pitchFamily="34" charset="-122"/>
                <a:cs typeface="Instrument Sans Medium" pitchFamily="34" charset="-120"/>
              </a:rPr>
              <a:t> </a:t>
            </a:r>
            <a:r>
              <a:rPr lang="en-US" dirty="0" err="1">
                <a:latin typeface="Trebuchet MS" panose="020B0603020202020204" pitchFamily="34" charset="0"/>
                <a:ea typeface="Instrument Sans Medium" pitchFamily="34" charset="-122"/>
                <a:cs typeface="Instrument Sans Medium" pitchFamily="34" charset="-120"/>
              </a:rPr>
              <a:t>vergroot</a:t>
            </a:r>
            <a:r>
              <a:rPr lang="en-US" dirty="0">
                <a:latin typeface="Trebuchet MS" panose="020B0603020202020204" pitchFamily="34" charset="0"/>
                <a:ea typeface="Instrument Sans Medium" pitchFamily="34" charset="-122"/>
                <a:cs typeface="Instrument Sans Medium" pitchFamily="34" charset="-120"/>
              </a:rPr>
              <a:t> </a:t>
            </a:r>
            <a:r>
              <a:rPr lang="en-US" dirty="0" err="1">
                <a:latin typeface="Trebuchet MS" panose="020B0603020202020204" pitchFamily="34" charset="0"/>
                <a:ea typeface="Instrument Sans Medium" pitchFamily="34" charset="-122"/>
                <a:cs typeface="Instrument Sans Medium" pitchFamily="34" charset="-120"/>
              </a:rPr>
              <a:t>uitstroomkansen</a:t>
            </a:r>
            <a:r>
              <a:rPr lang="en-US" dirty="0">
                <a:latin typeface="Trebuchet MS" panose="020B0603020202020204" pitchFamily="34" charset="0"/>
                <a:ea typeface="Instrument Sans Medium" pitchFamily="34" charset="-122"/>
                <a:cs typeface="Instrument Sans Medium" pitchFamily="34" charset="-120"/>
              </a:rPr>
              <a:t>, </a:t>
            </a:r>
            <a:r>
              <a:rPr lang="en-US" dirty="0" err="1">
                <a:latin typeface="Trebuchet MS" panose="020B0603020202020204" pitchFamily="34" charset="0"/>
                <a:ea typeface="Instrument Sans Medium" pitchFamily="34" charset="-122"/>
                <a:cs typeface="Instrument Sans Medium" pitchFamily="34" charset="-120"/>
              </a:rPr>
              <a:t>biedt</a:t>
            </a:r>
            <a:r>
              <a:rPr lang="en-US" dirty="0">
                <a:latin typeface="Trebuchet MS" panose="020B0603020202020204" pitchFamily="34" charset="0"/>
                <a:ea typeface="Instrument Sans Medium" pitchFamily="34" charset="-122"/>
                <a:cs typeface="Instrument Sans Medium" pitchFamily="34" charset="-120"/>
              </a:rPr>
              <a:t> </a:t>
            </a:r>
            <a:r>
              <a:rPr lang="en-US" dirty="0" err="1">
                <a:latin typeface="Trebuchet MS" panose="020B0603020202020204" pitchFamily="34" charset="0"/>
                <a:ea typeface="Instrument Sans Medium" pitchFamily="34" charset="-122"/>
                <a:cs typeface="Instrument Sans Medium" pitchFamily="34" charset="-120"/>
              </a:rPr>
              <a:t>financiële</a:t>
            </a:r>
            <a:r>
              <a:rPr lang="en-US" dirty="0">
                <a:latin typeface="Trebuchet MS" panose="020B0603020202020204" pitchFamily="34" charset="0"/>
                <a:ea typeface="Instrument Sans Medium" pitchFamily="34" charset="-122"/>
                <a:cs typeface="Instrument Sans Medium" pitchFamily="34" charset="-120"/>
              </a:rPr>
              <a:t> </a:t>
            </a:r>
            <a:r>
              <a:rPr lang="en-US" dirty="0" err="1">
                <a:latin typeface="Trebuchet MS" panose="020B0603020202020204" pitchFamily="34" charset="0"/>
                <a:ea typeface="Instrument Sans Medium" pitchFamily="34" charset="-122"/>
                <a:cs typeface="Instrument Sans Medium" pitchFamily="34" charset="-120"/>
              </a:rPr>
              <a:t>potentie</a:t>
            </a:r>
            <a:r>
              <a:rPr lang="en-US" dirty="0">
                <a:latin typeface="Trebuchet MS" panose="020B0603020202020204" pitchFamily="34" charset="0"/>
                <a:ea typeface="Instrument Sans Medium" pitchFamily="34" charset="-122"/>
                <a:cs typeface="Instrument Sans Medium" pitchFamily="34" charset="-120"/>
              </a:rPr>
              <a:t> </a:t>
            </a:r>
            <a:r>
              <a:rPr lang="en-US" dirty="0" err="1">
                <a:latin typeface="Trebuchet MS" panose="020B0603020202020204" pitchFamily="34" charset="0"/>
                <a:ea typeface="Instrument Sans Medium" pitchFamily="34" charset="-122"/>
                <a:cs typeface="Instrument Sans Medium" pitchFamily="34" charset="-120"/>
              </a:rPr>
              <a:t>en</a:t>
            </a:r>
            <a:r>
              <a:rPr lang="en-US" dirty="0">
                <a:latin typeface="Trebuchet MS" panose="020B0603020202020204" pitchFamily="34" charset="0"/>
                <a:ea typeface="Instrument Sans Medium" pitchFamily="34" charset="-122"/>
                <a:cs typeface="Instrument Sans Medium" pitchFamily="34" charset="-120"/>
              </a:rPr>
              <a:t> </a:t>
            </a:r>
            <a:r>
              <a:rPr lang="en-US" dirty="0" err="1">
                <a:latin typeface="Trebuchet MS" panose="020B0603020202020204" pitchFamily="34" charset="0"/>
                <a:ea typeface="Instrument Sans Medium" pitchFamily="34" charset="-122"/>
                <a:cs typeface="Instrument Sans Medium" pitchFamily="34" charset="-120"/>
              </a:rPr>
              <a:t>levert</a:t>
            </a:r>
            <a:r>
              <a:rPr lang="en-US" dirty="0">
                <a:latin typeface="Trebuchet MS" panose="020B0603020202020204" pitchFamily="34" charset="0"/>
                <a:ea typeface="Instrument Sans Medium" pitchFamily="34" charset="-122"/>
                <a:cs typeface="Instrument Sans Medium" pitchFamily="34" charset="-120"/>
              </a:rPr>
              <a:t> </a:t>
            </a:r>
            <a:r>
              <a:rPr lang="en-US" dirty="0" err="1">
                <a:latin typeface="Trebuchet MS" panose="020B0603020202020204" pitchFamily="34" charset="0"/>
                <a:ea typeface="Instrument Sans Medium" pitchFamily="34" charset="-122"/>
                <a:cs typeface="Instrument Sans Medium" pitchFamily="34" charset="-120"/>
              </a:rPr>
              <a:t>maatschappelijke</a:t>
            </a:r>
            <a:r>
              <a:rPr lang="en-US" dirty="0">
                <a:latin typeface="Trebuchet MS" panose="020B0603020202020204" pitchFamily="34" charset="0"/>
                <a:ea typeface="Instrument Sans Medium" pitchFamily="34" charset="-122"/>
                <a:cs typeface="Instrument Sans Medium" pitchFamily="34" charset="-120"/>
              </a:rPr>
              <a:t> </a:t>
            </a:r>
            <a:r>
              <a:rPr lang="en-US" dirty="0" err="1">
                <a:latin typeface="Trebuchet MS" panose="020B0603020202020204" pitchFamily="34" charset="0"/>
                <a:ea typeface="Instrument Sans Medium" pitchFamily="34" charset="-122"/>
                <a:cs typeface="Instrument Sans Medium" pitchFamily="34" charset="-120"/>
              </a:rPr>
              <a:t>waarde</a:t>
            </a:r>
            <a:r>
              <a:rPr lang="en-US" dirty="0">
                <a:latin typeface="Trebuchet MS" panose="020B0603020202020204" pitchFamily="34" charset="0"/>
                <a:ea typeface="Instrument Sans Medium" pitchFamily="34" charset="-122"/>
                <a:cs typeface="Instrument Sans Medium" pitchFamily="34" charset="-120"/>
              </a:rPr>
              <a:t>.</a:t>
            </a:r>
            <a:endParaRPr lang="en-US" dirty="0">
              <a:latin typeface="Trebuchet MS" panose="020B0603020202020204" pitchFamily="34" charset="0"/>
            </a:endParaRPr>
          </a:p>
          <a:p>
            <a:pPr marL="0" indent="0" algn="l">
              <a:lnSpc>
                <a:spcPts val="2300"/>
              </a:lnSpc>
              <a:buNone/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pPr>
            <a:endParaRPr sz="1450" dirty="0"/>
          </a:p>
        </p:txBody>
      </p:sp>
      <p:pic>
        <p:nvPicPr>
          <p:cNvPr id="32" name="Afbeelding 31">
            <a:extLst>
              <a:ext uri="{FF2B5EF4-FFF2-40B4-BE49-F238E27FC236}">
                <a16:creationId xmlns:a16="http://schemas.microsoft.com/office/drawing/2014/main" id="{5B943E5A-85FB-4851-95DD-BE6A676B37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4428" y="2362449"/>
            <a:ext cx="420063" cy="420063"/>
          </a:xfrm>
          <a:prstGeom prst="rect">
            <a:avLst/>
          </a:prstGeom>
        </p:spPr>
      </p:pic>
      <p:pic>
        <p:nvPicPr>
          <p:cNvPr id="33" name="Afbeelding 32">
            <a:extLst>
              <a:ext uri="{FF2B5EF4-FFF2-40B4-BE49-F238E27FC236}">
                <a16:creationId xmlns:a16="http://schemas.microsoft.com/office/drawing/2014/main" id="{3C4C6FCB-D5C0-4364-821D-B9A7104A78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7970" y="5567655"/>
            <a:ext cx="398855" cy="398855"/>
          </a:xfrm>
          <a:prstGeom prst="rect">
            <a:avLst/>
          </a:prstGeom>
        </p:spPr>
      </p:pic>
      <p:pic>
        <p:nvPicPr>
          <p:cNvPr id="34" name="Afbeelding 33">
            <a:extLst>
              <a:ext uri="{FF2B5EF4-FFF2-40B4-BE49-F238E27FC236}">
                <a16:creationId xmlns:a16="http://schemas.microsoft.com/office/drawing/2014/main" id="{0CDE2B1F-9C5D-48FF-B8DD-17102C91560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937970" y="2397880"/>
            <a:ext cx="369723" cy="369723"/>
          </a:xfrm>
          <a:prstGeom prst="rect">
            <a:avLst/>
          </a:prstGeom>
        </p:spPr>
      </p:pic>
      <p:pic>
        <p:nvPicPr>
          <p:cNvPr id="35" name="Afbeelding 34">
            <a:extLst>
              <a:ext uri="{FF2B5EF4-FFF2-40B4-BE49-F238E27FC236}">
                <a16:creationId xmlns:a16="http://schemas.microsoft.com/office/drawing/2014/main" id="{8E775C63-8250-4CB3-A002-EDCFC549D1B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/>
        </p:blipFill>
        <p:spPr>
          <a:xfrm>
            <a:off x="666750" y="323872"/>
            <a:ext cx="2200275" cy="716235"/>
          </a:xfrm>
          <a:prstGeom prst="rect">
            <a:avLst/>
          </a:prstGeom>
        </p:spPr>
      </p:pic>
      <p:pic>
        <p:nvPicPr>
          <p:cNvPr id="36" name="Afbeelding 35">
            <a:extLst>
              <a:ext uri="{FF2B5EF4-FFF2-40B4-BE49-F238E27FC236}">
                <a16:creationId xmlns:a16="http://schemas.microsoft.com/office/drawing/2014/main" id="{7AD59F30-3D6D-4DED-91FD-C1F0AF91590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/>
        </p:blipFill>
        <p:spPr>
          <a:xfrm>
            <a:off x="3619500" y="324072"/>
            <a:ext cx="2466975" cy="715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6562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>
            <a:extLst>
              <a:ext uri="{FF2B5EF4-FFF2-40B4-BE49-F238E27FC236}">
                <a16:creationId xmlns:a16="http://schemas.microsoft.com/office/drawing/2014/main" id="{664BB1BC-9526-4EC5-8942-55906C72EE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760720" cy="8229600"/>
          </a:xfrm>
          <a:prstGeom prst="rect">
            <a:avLst/>
          </a:prstGeom>
        </p:spPr>
      </p:pic>
      <p:sp>
        <p:nvSpPr>
          <p:cNvPr id="3" name="Text 0">
            <a:extLst>
              <a:ext uri="{FF2B5EF4-FFF2-40B4-BE49-F238E27FC236}">
                <a16:creationId xmlns:a16="http://schemas.microsoft.com/office/drawing/2014/main" id="{15530154-F8E0-4075-9C9C-444E1D8600A0}"/>
              </a:ext>
            </a:extLst>
          </p:cNvPr>
          <p:cNvSpPr>
            <a:spLocks noGrp="1"/>
          </p:cNvSpPr>
          <p:nvPr/>
        </p:nvSpPr>
        <p:spPr>
          <a:xfrm>
            <a:off x="6286500" y="2476500"/>
            <a:ext cx="7620000" cy="80962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>
            <a:defPPr algn="l">
              <a:defRPr sz="40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defPPr>
            <a:lvl1pPr algn="l">
              <a:buNone/>
              <a:defRPr sz="40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1pPr>
            <a:lvl2pPr algn="l">
              <a:buNone/>
              <a:defRPr sz="40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2pPr>
            <a:lvl3pPr algn="l">
              <a:buNone/>
              <a:defRPr sz="40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3pPr>
            <a:lvl4pPr algn="l">
              <a:buNone/>
              <a:defRPr sz="40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4pPr>
            <a:lvl5pPr algn="l">
              <a:buNone/>
              <a:defRPr sz="40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5pPr>
            <a:lvl6pPr algn="l">
              <a:buNone/>
              <a:defRPr sz="40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6pPr>
            <a:lvl7pPr algn="l">
              <a:buNone/>
              <a:defRPr sz="40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7pPr>
            <a:lvl8pPr algn="l">
              <a:buNone/>
              <a:defRPr sz="40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8pPr>
            <a:lvl9pPr algn="l">
              <a:buNone/>
              <a:defRPr sz="40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0" indent="0" algn="l">
              <a:lnSpc>
                <a:spcPts val="5550"/>
              </a:lnSpc>
              <a:buNone/>
              <a:defRPr sz="40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pPr>
            <a:r>
              <a:rPr sz="40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Wat is de Datafabryk?</a:t>
            </a:r>
            <a:endParaRPr sz="4450"/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7784072B-E990-469C-8447-DDCA2E9A5864}"/>
              </a:ext>
            </a:extLst>
          </p:cNvPr>
          <p:cNvSpPr>
            <a:spLocks noGrp="1"/>
          </p:cNvSpPr>
          <p:nvPr/>
        </p:nvSpPr>
        <p:spPr>
          <a:xfrm>
            <a:off x="6286500" y="3676650"/>
            <a:ext cx="7572375" cy="31432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>
            <a:defPPr algn="l">
              <a:defRPr sz="28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defPPr>
            <a:lvl1pPr algn="l">
              <a:buNone/>
              <a:defRPr sz="28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1pPr>
            <a:lvl2pPr algn="l">
              <a:buNone/>
              <a:defRPr sz="28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2pPr>
            <a:lvl3pPr algn="l">
              <a:buNone/>
              <a:defRPr sz="28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3pPr>
            <a:lvl4pPr algn="l">
              <a:buNone/>
              <a:defRPr sz="28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4pPr>
            <a:lvl5pPr algn="l">
              <a:buNone/>
              <a:defRPr sz="28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5pPr>
            <a:lvl6pPr algn="l">
              <a:buNone/>
              <a:defRPr sz="28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6pPr>
            <a:lvl7pPr algn="l">
              <a:buNone/>
              <a:defRPr sz="28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7pPr>
            <a:lvl8pPr algn="l">
              <a:buNone/>
              <a:defRPr sz="28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8pPr>
            <a:lvl9pPr algn="l">
              <a:buNone/>
              <a:defRPr sz="28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0" indent="0" algn="l">
              <a:lnSpc>
                <a:spcPts val="2850"/>
              </a:lnSpc>
              <a:buNone/>
              <a:defRPr sz="28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pPr>
            <a:r>
              <a:rPr sz="2800" b="0" dirty="0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Een </a:t>
            </a:r>
            <a:r>
              <a:rPr sz="2800" b="0" dirty="0" err="1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leerwerktraject</a:t>
            </a:r>
            <a:r>
              <a:rPr sz="2800" b="0" dirty="0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2800" b="0" dirty="0" err="1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voor</a:t>
            </a:r>
            <a:r>
              <a:rPr sz="2800" b="0" dirty="0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2800" b="0" dirty="0" err="1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digitaal</a:t>
            </a:r>
            <a:r>
              <a:rPr sz="2800" b="0" dirty="0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2800" b="0" dirty="0" err="1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werk</a:t>
            </a:r>
            <a:r>
              <a:rPr lang="nl-NL" dirty="0"/>
              <a:t> met praktijkverklaring </a:t>
            </a:r>
            <a:r>
              <a:rPr lang="nl-NL" dirty="0" err="1"/>
              <a:t>Nivo</a:t>
            </a:r>
            <a:r>
              <a:rPr lang="nl-NL" dirty="0"/>
              <a:t> 2 ICT Support</a:t>
            </a:r>
            <a:endParaRPr sz="1750" dirty="0"/>
          </a:p>
          <a:p>
            <a:pPr marL="0" indent="0" algn="l">
              <a:lnSpc>
                <a:spcPts val="2850"/>
              </a:lnSpc>
              <a:buNone/>
            </a:pPr>
            <a:endParaRPr sz="1750" dirty="0"/>
          </a:p>
          <a:p>
            <a:pPr marL="0" indent="0" algn="l">
              <a:lnSpc>
                <a:spcPts val="2850"/>
              </a:lnSpc>
              <a:buNone/>
              <a:defRPr sz="28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pPr>
            <a:r>
              <a:rPr sz="2800" b="0" dirty="0" err="1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Deelnemers</a:t>
            </a:r>
            <a:r>
              <a:rPr sz="2800" b="0" dirty="0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2800" b="0" dirty="0" err="1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leren</a:t>
            </a:r>
            <a:r>
              <a:rPr sz="2800" b="0" dirty="0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nl-NL" sz="2800" b="0" dirty="0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te werken </a:t>
            </a:r>
            <a:r>
              <a:rPr sz="2800" b="0" dirty="0" err="1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als</a:t>
            </a:r>
            <a:r>
              <a:rPr sz="2800" b="0" dirty="0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 AI Data &amp; </a:t>
            </a:r>
            <a:r>
              <a:rPr sz="2800" b="0" dirty="0" err="1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Testagent</a:t>
            </a:r>
            <a:r>
              <a:rPr sz="2800" b="0" dirty="0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750" dirty="0"/>
          </a:p>
          <a:p>
            <a:pPr marL="0" indent="0" algn="l">
              <a:lnSpc>
                <a:spcPts val="2850"/>
              </a:lnSpc>
              <a:buNone/>
            </a:pPr>
            <a:endParaRPr sz="1750" dirty="0"/>
          </a:p>
          <a:p>
            <a:pPr marL="0" indent="0" algn="l">
              <a:lnSpc>
                <a:spcPts val="2850"/>
              </a:lnSpc>
              <a:buNone/>
              <a:defRPr sz="28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pPr>
            <a:r>
              <a:rPr sz="2800" b="0" dirty="0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Inclusief Groep </a:t>
            </a:r>
            <a:r>
              <a:rPr sz="2800" b="0" dirty="0" err="1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en</a:t>
            </a:r>
            <a:r>
              <a:rPr sz="2800" b="0" dirty="0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2800" b="0" dirty="0" err="1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Wedeka</a:t>
            </a:r>
            <a:r>
              <a:rPr sz="2800" b="0" dirty="0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2800" b="0" dirty="0" err="1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werken</a:t>
            </a:r>
            <a:r>
              <a:rPr sz="2800" b="0" dirty="0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2800" b="0" dirty="0" err="1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samen</a:t>
            </a:r>
            <a:r>
              <a:rPr sz="2800" b="0" dirty="0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 met Datafabryk.</a:t>
            </a:r>
            <a:endParaRPr sz="1750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84919388-C414-454D-9D49-C6AF91DD82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286500" y="323872"/>
            <a:ext cx="2200275" cy="716235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4FC1D15C-1239-433B-B3D3-59E03899A6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9239250" y="324072"/>
            <a:ext cx="2466975" cy="715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9510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>
            <a:extLst>
              <a:ext uri="{FF2B5EF4-FFF2-40B4-BE49-F238E27FC236}">
                <a16:creationId xmlns:a16="http://schemas.microsoft.com/office/drawing/2014/main" id="{66F3A898-60E1-4980-9A45-7ADD9CC86D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9680" y="0"/>
            <a:ext cx="5760720" cy="8229600"/>
          </a:xfrm>
          <a:prstGeom prst="rect">
            <a:avLst/>
          </a:prstGeom>
        </p:spPr>
      </p:pic>
      <p:sp>
        <p:nvSpPr>
          <p:cNvPr id="3" name="Text 0">
            <a:extLst>
              <a:ext uri="{FF2B5EF4-FFF2-40B4-BE49-F238E27FC236}">
                <a16:creationId xmlns:a16="http://schemas.microsoft.com/office/drawing/2014/main" id="{CBBECABD-E0F5-43B5-8364-A5616661558A}"/>
              </a:ext>
            </a:extLst>
          </p:cNvPr>
          <p:cNvSpPr>
            <a:spLocks noGrp="1"/>
          </p:cNvSpPr>
          <p:nvPr/>
        </p:nvSpPr>
        <p:spPr>
          <a:xfrm>
            <a:off x="671417" y="1362075"/>
            <a:ext cx="7800975" cy="71437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>
            <a:defPPr algn="l">
              <a:defRPr sz="40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defPPr>
            <a:lvl1pPr algn="l">
              <a:buNone/>
              <a:defRPr sz="40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1pPr>
            <a:lvl2pPr algn="l">
              <a:buNone/>
              <a:defRPr sz="40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2pPr>
            <a:lvl3pPr algn="l">
              <a:buNone/>
              <a:defRPr sz="40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3pPr>
            <a:lvl4pPr algn="l">
              <a:buNone/>
              <a:defRPr sz="40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4pPr>
            <a:lvl5pPr algn="l">
              <a:buNone/>
              <a:defRPr sz="40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5pPr>
            <a:lvl6pPr algn="l">
              <a:buNone/>
              <a:defRPr sz="40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6pPr>
            <a:lvl7pPr algn="l">
              <a:buNone/>
              <a:defRPr sz="40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7pPr>
            <a:lvl8pPr algn="l">
              <a:buNone/>
              <a:defRPr sz="40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8pPr>
            <a:lvl9pPr algn="l">
              <a:buNone/>
              <a:defRPr sz="40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0" indent="0" algn="l">
              <a:lnSpc>
                <a:spcPts val="4700"/>
              </a:lnSpc>
              <a:buNone/>
              <a:defRPr sz="40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pPr>
            <a:r>
              <a:rPr sz="40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Wat </a:t>
            </a:r>
            <a:r>
              <a:t>wordt er geleerd?</a:t>
            </a:r>
            <a:endParaRPr sz="3750"/>
          </a:p>
        </p:txBody>
      </p:sp>
      <p:sp>
        <p:nvSpPr>
          <p:cNvPr id="4" name="Shape 1">
            <a:extLst>
              <a:ext uri="{FF2B5EF4-FFF2-40B4-BE49-F238E27FC236}">
                <a16:creationId xmlns:a16="http://schemas.microsoft.com/office/drawing/2014/main" id="{47E0D674-2479-4FE6-B2E9-6A6F42E66BEC}"/>
              </a:ext>
            </a:extLst>
          </p:cNvPr>
          <p:cNvSpPr>
            <a:spLocks noGrp="1"/>
          </p:cNvSpPr>
          <p:nvPr/>
        </p:nvSpPr>
        <p:spPr>
          <a:xfrm>
            <a:off x="671393" y="2249567"/>
            <a:ext cx="3804642" cy="2486025"/>
          </a:xfrm>
          <a:prstGeom prst="roundRect">
            <a:avLst>
              <a:gd name="adj" fmla="val 6945"/>
            </a:avLst>
          </a:prstGeom>
          <a:solidFill>
            <a:srgbClr val="CEE6FD"/>
          </a:solidFill>
        </p:spPr>
        <p:txBody>
          <a:bodyPr/>
          <a:lstStyle/>
          <a:p>
            <a:endParaRPr/>
          </a:p>
        </p:txBody>
      </p:sp>
      <p:sp>
        <p:nvSpPr>
          <p:cNvPr id="5" name="Shape 2">
            <a:extLst>
              <a:ext uri="{FF2B5EF4-FFF2-40B4-BE49-F238E27FC236}">
                <a16:creationId xmlns:a16="http://schemas.microsoft.com/office/drawing/2014/main" id="{65DC1162-DC9E-4000-BDD6-7A84631D2069}"/>
              </a:ext>
            </a:extLst>
          </p:cNvPr>
          <p:cNvSpPr>
            <a:spLocks noGrp="1"/>
          </p:cNvSpPr>
          <p:nvPr/>
        </p:nvSpPr>
        <p:spPr>
          <a:xfrm>
            <a:off x="863203" y="2441377"/>
            <a:ext cx="575429" cy="575429"/>
          </a:xfrm>
          <a:prstGeom prst="roundRect">
            <a:avLst>
              <a:gd name="adj" fmla="val 15889164"/>
            </a:avLst>
          </a:prstGeom>
          <a:solidFill>
            <a:srgbClr val="84C1FA"/>
          </a:solidFill>
        </p:spPr>
        <p:txBody>
          <a:bodyPr/>
          <a:lstStyle/>
          <a:p>
            <a:endParaRPr/>
          </a:p>
        </p:txBody>
      </p:sp>
      <p:sp>
        <p:nvSpPr>
          <p:cNvPr id="7" name="Text 3">
            <a:extLst>
              <a:ext uri="{FF2B5EF4-FFF2-40B4-BE49-F238E27FC236}">
                <a16:creationId xmlns:a16="http://schemas.microsoft.com/office/drawing/2014/main" id="{5EC41A89-30C7-4F19-943C-D890E5F2A466}"/>
              </a:ext>
            </a:extLst>
          </p:cNvPr>
          <p:cNvSpPr>
            <a:spLocks noGrp="1"/>
          </p:cNvSpPr>
          <p:nvPr/>
        </p:nvSpPr>
        <p:spPr>
          <a:xfrm>
            <a:off x="863156" y="3208592"/>
            <a:ext cx="3420999" cy="42862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>
            <a:defPPr algn="l">
              <a:defRPr sz="24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defPPr>
            <a:lvl1pPr algn="l">
              <a:buNone/>
              <a:defRPr sz="24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1pPr>
            <a:lvl2pPr algn="l">
              <a:buNone/>
              <a:defRPr sz="24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2pPr>
            <a:lvl3pPr algn="l">
              <a:buNone/>
              <a:defRPr sz="24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3pPr>
            <a:lvl4pPr algn="l">
              <a:buNone/>
              <a:defRPr sz="24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4pPr>
            <a:lvl5pPr algn="l">
              <a:buNone/>
              <a:defRPr sz="24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5pPr>
            <a:lvl6pPr algn="l">
              <a:buNone/>
              <a:defRPr sz="24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6pPr>
            <a:lvl7pPr algn="l">
              <a:buNone/>
              <a:defRPr sz="24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7pPr>
            <a:lvl8pPr algn="l">
              <a:buNone/>
              <a:defRPr sz="24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8pPr>
            <a:lvl9pPr algn="l">
              <a:buNone/>
              <a:defRPr sz="24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0" indent="0" algn="l">
              <a:lnSpc>
                <a:spcPts val="2350"/>
              </a:lnSpc>
              <a:buNone/>
              <a:defRPr sz="24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pPr>
            <a:r>
              <a:rPr sz="24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Beeld en tekst</a:t>
            </a:r>
            <a:endParaRPr sz="1850"/>
          </a:p>
        </p:txBody>
      </p:sp>
      <p:sp>
        <p:nvSpPr>
          <p:cNvPr id="8" name="Text 4">
            <a:extLst>
              <a:ext uri="{FF2B5EF4-FFF2-40B4-BE49-F238E27FC236}">
                <a16:creationId xmlns:a16="http://schemas.microsoft.com/office/drawing/2014/main" id="{DEFB0605-D6BD-4D60-9724-AF1DBB4A7F0C}"/>
              </a:ext>
            </a:extLst>
          </p:cNvPr>
          <p:cNvSpPr>
            <a:spLocks noGrp="1"/>
          </p:cNvSpPr>
          <p:nvPr/>
        </p:nvSpPr>
        <p:spPr>
          <a:xfrm>
            <a:off x="863156" y="3705225"/>
            <a:ext cx="3420999" cy="10287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>
            <a:defPPr algn="l"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defPPr>
            <a:lvl1pPr algn="l">
              <a:buNone/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1pPr>
            <a:lvl2pPr algn="l">
              <a:buNone/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2pPr>
            <a:lvl3pPr algn="l">
              <a:buNone/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3pPr>
            <a:lvl4pPr algn="l">
              <a:buNone/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4pPr>
            <a:lvl5pPr algn="l">
              <a:buNone/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5pPr>
            <a:lvl6pPr algn="l">
              <a:buNone/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6pPr>
            <a:lvl7pPr algn="l">
              <a:buNone/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7pPr>
            <a:lvl8pPr algn="l">
              <a:buNone/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8pPr>
            <a:lvl9pPr algn="l">
              <a:buNone/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0" indent="0" algn="l">
              <a:lnSpc>
                <a:spcPts val="2400"/>
              </a:lnSpc>
              <a:buNone/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pPr>
            <a:r>
              <a:rPr sz="2400" b="0" dirty="0" err="1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Beelden</a:t>
            </a:r>
            <a:r>
              <a:rPr sz="2400" b="0" dirty="0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2400" b="0" dirty="0" err="1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labelen</a:t>
            </a:r>
            <a:r>
              <a:rPr sz="2400" b="0" dirty="0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2400" b="0" dirty="0" err="1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en</a:t>
            </a:r>
            <a:r>
              <a:rPr sz="2400" b="0" dirty="0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2400" b="0" dirty="0" err="1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transcripties</a:t>
            </a:r>
            <a:r>
              <a:rPr sz="2400" b="0" dirty="0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2400" b="0" dirty="0" err="1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verbeteren</a:t>
            </a:r>
            <a:r>
              <a:rPr sz="2400" b="0" dirty="0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500" dirty="0"/>
          </a:p>
        </p:txBody>
      </p:sp>
      <p:sp>
        <p:nvSpPr>
          <p:cNvPr id="9" name="Shape 5">
            <a:extLst>
              <a:ext uri="{FF2B5EF4-FFF2-40B4-BE49-F238E27FC236}">
                <a16:creationId xmlns:a16="http://schemas.microsoft.com/office/drawing/2014/main" id="{205ABB2A-6D10-4996-9BD6-5E557583AB8A}"/>
              </a:ext>
            </a:extLst>
          </p:cNvPr>
          <p:cNvSpPr>
            <a:spLocks noGrp="1"/>
          </p:cNvSpPr>
          <p:nvPr/>
        </p:nvSpPr>
        <p:spPr>
          <a:xfrm>
            <a:off x="4667845" y="2249567"/>
            <a:ext cx="3804761" cy="2486025"/>
          </a:xfrm>
          <a:prstGeom prst="roundRect">
            <a:avLst>
              <a:gd name="adj" fmla="val 6945"/>
            </a:avLst>
          </a:prstGeom>
          <a:solidFill>
            <a:srgbClr val="CEE6FD"/>
          </a:solidFill>
        </p:spPr>
        <p:txBody>
          <a:bodyPr/>
          <a:lstStyle/>
          <a:p>
            <a:endParaRPr/>
          </a:p>
        </p:txBody>
      </p:sp>
      <p:sp>
        <p:nvSpPr>
          <p:cNvPr id="10" name="Shape 6">
            <a:extLst>
              <a:ext uri="{FF2B5EF4-FFF2-40B4-BE49-F238E27FC236}">
                <a16:creationId xmlns:a16="http://schemas.microsoft.com/office/drawing/2014/main" id="{508C2558-64BA-4449-BA80-0E5B6D6748B6}"/>
              </a:ext>
            </a:extLst>
          </p:cNvPr>
          <p:cNvSpPr>
            <a:spLocks noGrp="1"/>
          </p:cNvSpPr>
          <p:nvPr/>
        </p:nvSpPr>
        <p:spPr>
          <a:xfrm>
            <a:off x="4859655" y="2441377"/>
            <a:ext cx="575429" cy="575429"/>
          </a:xfrm>
          <a:prstGeom prst="roundRect">
            <a:avLst>
              <a:gd name="adj" fmla="val 15889164"/>
            </a:avLst>
          </a:prstGeom>
          <a:solidFill>
            <a:srgbClr val="84C1FA"/>
          </a:solidFill>
        </p:spPr>
        <p:txBody>
          <a:bodyPr/>
          <a:lstStyle/>
          <a:p>
            <a:endParaRPr/>
          </a:p>
        </p:txBody>
      </p:sp>
      <p:sp>
        <p:nvSpPr>
          <p:cNvPr id="12" name="Text 7">
            <a:extLst>
              <a:ext uri="{FF2B5EF4-FFF2-40B4-BE49-F238E27FC236}">
                <a16:creationId xmlns:a16="http://schemas.microsoft.com/office/drawing/2014/main" id="{07EC211A-D632-4359-B186-D6E8D3CCC5F1}"/>
              </a:ext>
            </a:extLst>
          </p:cNvPr>
          <p:cNvSpPr>
            <a:spLocks noGrp="1"/>
          </p:cNvSpPr>
          <p:nvPr/>
        </p:nvSpPr>
        <p:spPr>
          <a:xfrm>
            <a:off x="4859655" y="3208592"/>
            <a:ext cx="3421190" cy="42862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>
            <a:defPPr algn="l">
              <a:defRPr sz="24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defPPr>
            <a:lvl1pPr algn="l">
              <a:buNone/>
              <a:defRPr sz="24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1pPr>
            <a:lvl2pPr algn="l">
              <a:buNone/>
              <a:defRPr sz="24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2pPr>
            <a:lvl3pPr algn="l">
              <a:buNone/>
              <a:defRPr sz="24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3pPr>
            <a:lvl4pPr algn="l">
              <a:buNone/>
              <a:defRPr sz="24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4pPr>
            <a:lvl5pPr algn="l">
              <a:buNone/>
              <a:defRPr sz="24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5pPr>
            <a:lvl6pPr algn="l">
              <a:buNone/>
              <a:defRPr sz="24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6pPr>
            <a:lvl7pPr algn="l">
              <a:buNone/>
              <a:defRPr sz="24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7pPr>
            <a:lvl8pPr algn="l">
              <a:buNone/>
              <a:defRPr sz="24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8pPr>
            <a:lvl9pPr algn="l">
              <a:buNone/>
              <a:defRPr sz="24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0" indent="0" algn="l">
              <a:lnSpc>
                <a:spcPts val="2350"/>
              </a:lnSpc>
              <a:buNone/>
              <a:defRPr sz="24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pPr>
            <a:r>
              <a:rPr sz="24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Content maken</a:t>
            </a:r>
            <a:endParaRPr sz="1850"/>
          </a:p>
        </p:txBody>
      </p:sp>
      <p:sp>
        <p:nvSpPr>
          <p:cNvPr id="13" name="Text 8">
            <a:extLst>
              <a:ext uri="{FF2B5EF4-FFF2-40B4-BE49-F238E27FC236}">
                <a16:creationId xmlns:a16="http://schemas.microsoft.com/office/drawing/2014/main" id="{2760E5AC-2281-490A-80EA-045FD535F70C}"/>
              </a:ext>
            </a:extLst>
          </p:cNvPr>
          <p:cNvSpPr>
            <a:spLocks noGrp="1"/>
          </p:cNvSpPr>
          <p:nvPr/>
        </p:nvSpPr>
        <p:spPr>
          <a:xfrm>
            <a:off x="4859655" y="3705225"/>
            <a:ext cx="3421190" cy="10287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>
            <a:defPPr algn="l"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defPPr>
            <a:lvl1pPr algn="l">
              <a:buNone/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1pPr>
            <a:lvl2pPr algn="l">
              <a:buNone/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2pPr>
            <a:lvl3pPr algn="l">
              <a:buNone/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3pPr>
            <a:lvl4pPr algn="l">
              <a:buNone/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4pPr>
            <a:lvl5pPr algn="l">
              <a:buNone/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5pPr>
            <a:lvl6pPr algn="l">
              <a:buNone/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6pPr>
            <a:lvl7pPr algn="l">
              <a:buNone/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7pPr>
            <a:lvl8pPr algn="l">
              <a:buNone/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8pPr>
            <a:lvl9pPr algn="l">
              <a:buNone/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0" indent="0" algn="l">
              <a:lnSpc>
                <a:spcPts val="2400"/>
              </a:lnSpc>
              <a:buNone/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pPr>
            <a:r>
              <a: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Tekst en beeld maken met AI-tools.</a:t>
            </a:r>
            <a:endParaRPr sz="1500"/>
          </a:p>
        </p:txBody>
      </p:sp>
      <p:sp>
        <p:nvSpPr>
          <p:cNvPr id="14" name="Shape 9">
            <a:extLst>
              <a:ext uri="{FF2B5EF4-FFF2-40B4-BE49-F238E27FC236}">
                <a16:creationId xmlns:a16="http://schemas.microsoft.com/office/drawing/2014/main" id="{B354EA3F-87DD-4117-8F87-962C144682AC}"/>
              </a:ext>
            </a:extLst>
          </p:cNvPr>
          <p:cNvSpPr>
            <a:spLocks noGrp="1"/>
          </p:cNvSpPr>
          <p:nvPr/>
        </p:nvSpPr>
        <p:spPr>
          <a:xfrm>
            <a:off x="671393" y="5003602"/>
            <a:ext cx="7801213" cy="1872377"/>
          </a:xfrm>
          <a:prstGeom prst="roundRect">
            <a:avLst>
              <a:gd name="adj" fmla="val 9221"/>
            </a:avLst>
          </a:prstGeom>
          <a:solidFill>
            <a:srgbClr val="CEE6FD"/>
          </a:solidFill>
        </p:spPr>
        <p:txBody>
          <a:bodyPr/>
          <a:lstStyle/>
          <a:p>
            <a:endParaRPr/>
          </a:p>
        </p:txBody>
      </p:sp>
      <p:sp>
        <p:nvSpPr>
          <p:cNvPr id="15" name="Shape 10">
            <a:extLst>
              <a:ext uri="{FF2B5EF4-FFF2-40B4-BE49-F238E27FC236}">
                <a16:creationId xmlns:a16="http://schemas.microsoft.com/office/drawing/2014/main" id="{2AEF93AE-F350-472E-8803-FC1A1F64408D}"/>
              </a:ext>
            </a:extLst>
          </p:cNvPr>
          <p:cNvSpPr>
            <a:spLocks noGrp="1"/>
          </p:cNvSpPr>
          <p:nvPr/>
        </p:nvSpPr>
        <p:spPr>
          <a:xfrm>
            <a:off x="863203" y="5195411"/>
            <a:ext cx="575429" cy="575429"/>
          </a:xfrm>
          <a:prstGeom prst="roundRect">
            <a:avLst>
              <a:gd name="adj" fmla="val 15889164"/>
            </a:avLst>
          </a:prstGeom>
          <a:solidFill>
            <a:srgbClr val="84C1FA"/>
          </a:solidFill>
        </p:spPr>
        <p:txBody>
          <a:bodyPr/>
          <a:lstStyle/>
          <a:p>
            <a:endParaRPr/>
          </a:p>
        </p:txBody>
      </p:sp>
      <p:sp>
        <p:nvSpPr>
          <p:cNvPr id="17" name="Text 11">
            <a:extLst>
              <a:ext uri="{FF2B5EF4-FFF2-40B4-BE49-F238E27FC236}">
                <a16:creationId xmlns:a16="http://schemas.microsoft.com/office/drawing/2014/main" id="{C3B1A555-2FF5-45A0-862D-2856F8FF9E91}"/>
              </a:ext>
            </a:extLst>
          </p:cNvPr>
          <p:cNvSpPr>
            <a:spLocks noGrp="1"/>
          </p:cNvSpPr>
          <p:nvPr/>
        </p:nvSpPr>
        <p:spPr>
          <a:xfrm>
            <a:off x="863156" y="5962650"/>
            <a:ext cx="7417594" cy="42862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>
            <a:defPPr algn="l">
              <a:defRPr sz="24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defPPr>
            <a:lvl1pPr algn="l">
              <a:buNone/>
              <a:defRPr sz="24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1pPr>
            <a:lvl2pPr algn="l">
              <a:buNone/>
              <a:defRPr sz="24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2pPr>
            <a:lvl3pPr algn="l">
              <a:buNone/>
              <a:defRPr sz="24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3pPr>
            <a:lvl4pPr algn="l">
              <a:buNone/>
              <a:defRPr sz="24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4pPr>
            <a:lvl5pPr algn="l">
              <a:buNone/>
              <a:defRPr sz="24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5pPr>
            <a:lvl6pPr algn="l">
              <a:buNone/>
              <a:defRPr sz="24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6pPr>
            <a:lvl7pPr algn="l">
              <a:buNone/>
              <a:defRPr sz="24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7pPr>
            <a:lvl8pPr algn="l">
              <a:buNone/>
              <a:defRPr sz="24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8pPr>
            <a:lvl9pPr algn="l">
              <a:buNone/>
              <a:defRPr sz="24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0" indent="0" algn="l">
              <a:lnSpc>
                <a:spcPts val="2350"/>
              </a:lnSpc>
              <a:buNone/>
              <a:defRPr sz="24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pPr>
            <a:r>
              <a:rPr lang="nl-NL" dirty="0"/>
              <a:t>Werknemersvaardigheden</a:t>
            </a:r>
            <a:r>
              <a:rPr sz="2400" b="1" dirty="0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 </a:t>
            </a:r>
            <a:endParaRPr sz="1850" dirty="0"/>
          </a:p>
        </p:txBody>
      </p:sp>
      <p:sp>
        <p:nvSpPr>
          <p:cNvPr id="18" name="Text 12">
            <a:extLst>
              <a:ext uri="{FF2B5EF4-FFF2-40B4-BE49-F238E27FC236}">
                <a16:creationId xmlns:a16="http://schemas.microsoft.com/office/drawing/2014/main" id="{FC4FFCDB-CCC2-4240-8C52-5AAEBA895358}"/>
              </a:ext>
            </a:extLst>
          </p:cNvPr>
          <p:cNvSpPr>
            <a:spLocks noGrp="1"/>
          </p:cNvSpPr>
          <p:nvPr/>
        </p:nvSpPr>
        <p:spPr>
          <a:xfrm>
            <a:off x="863156" y="6467475"/>
            <a:ext cx="7417594" cy="42862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>
            <a:defPPr algn="l"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defPPr>
            <a:lvl1pPr algn="l">
              <a:buNone/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1pPr>
            <a:lvl2pPr algn="l">
              <a:buNone/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2pPr>
            <a:lvl3pPr algn="l">
              <a:buNone/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3pPr>
            <a:lvl4pPr algn="l">
              <a:buNone/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4pPr>
            <a:lvl5pPr algn="l">
              <a:buNone/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5pPr>
            <a:lvl6pPr algn="l">
              <a:buNone/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6pPr>
            <a:lvl7pPr algn="l">
              <a:buNone/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7pPr>
            <a:lvl8pPr algn="l">
              <a:buNone/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8pPr>
            <a:lvl9pPr algn="l">
              <a:buNone/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0" indent="0" algn="l">
              <a:lnSpc>
                <a:spcPts val="2400"/>
              </a:lnSpc>
              <a:buNone/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pPr>
            <a:r>
              <a:rPr lang="nl-NL" dirty="0"/>
              <a:t>Concrete groepsopdrachten helpen de ontwikkeling</a:t>
            </a:r>
            <a:endParaRPr sz="1500" dirty="0"/>
          </a:p>
        </p:txBody>
      </p:sp>
      <p:pic>
        <p:nvPicPr>
          <p:cNvPr id="21" name="Afbeelding 20">
            <a:extLst>
              <a:ext uri="{FF2B5EF4-FFF2-40B4-BE49-F238E27FC236}">
                <a16:creationId xmlns:a16="http://schemas.microsoft.com/office/drawing/2014/main" id="{FBA88C86-1573-4C44-B0EE-322F46056F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5522" y="2563696"/>
            <a:ext cx="330790" cy="330790"/>
          </a:xfrm>
          <a:prstGeom prst="rect">
            <a:avLst/>
          </a:prstGeom>
        </p:spPr>
      </p:pic>
      <p:pic>
        <p:nvPicPr>
          <p:cNvPr id="22" name="Afbeelding 21">
            <a:extLst>
              <a:ext uri="{FF2B5EF4-FFF2-40B4-BE49-F238E27FC236}">
                <a16:creationId xmlns:a16="http://schemas.microsoft.com/office/drawing/2014/main" id="{3ECFB033-9C34-41BD-8188-C2C14ED879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4955533" y="2531549"/>
            <a:ext cx="383672" cy="383672"/>
          </a:xfrm>
          <a:prstGeom prst="rect">
            <a:avLst/>
          </a:prstGeom>
        </p:spPr>
      </p:pic>
      <p:pic>
        <p:nvPicPr>
          <p:cNvPr id="23" name="Afbeelding 22">
            <a:extLst>
              <a:ext uri="{FF2B5EF4-FFF2-40B4-BE49-F238E27FC236}">
                <a16:creationId xmlns:a16="http://schemas.microsoft.com/office/drawing/2014/main" id="{CAF4F4DD-273F-420D-BECF-CF5C5632FC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5522" y="5302273"/>
            <a:ext cx="383672" cy="383672"/>
          </a:xfrm>
          <a:prstGeom prst="rect">
            <a:avLst/>
          </a:prstGeom>
        </p:spPr>
      </p:pic>
      <p:pic>
        <p:nvPicPr>
          <p:cNvPr id="25" name="Afbeelding 24">
            <a:extLst>
              <a:ext uri="{FF2B5EF4-FFF2-40B4-BE49-F238E27FC236}">
                <a16:creationId xmlns:a16="http://schemas.microsoft.com/office/drawing/2014/main" id="{17CD4FA1-61F5-494C-9F6E-B3C2C47CD7E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/>
        </p:blipFill>
        <p:spPr>
          <a:xfrm>
            <a:off x="666750" y="323872"/>
            <a:ext cx="2200275" cy="716235"/>
          </a:xfrm>
          <a:prstGeom prst="rect">
            <a:avLst/>
          </a:prstGeom>
        </p:spPr>
      </p:pic>
      <p:pic>
        <p:nvPicPr>
          <p:cNvPr id="26" name="Afbeelding 25">
            <a:extLst>
              <a:ext uri="{FF2B5EF4-FFF2-40B4-BE49-F238E27FC236}">
                <a16:creationId xmlns:a16="http://schemas.microsoft.com/office/drawing/2014/main" id="{199F7F79-A7BD-4A6D-87D7-4C6211C8B68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/>
        </p:blipFill>
        <p:spPr>
          <a:xfrm>
            <a:off x="3619500" y="324072"/>
            <a:ext cx="2466975" cy="715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336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Afbeelding 12">
            <a:extLst>
              <a:ext uri="{FF2B5EF4-FFF2-40B4-BE49-F238E27FC236}">
                <a16:creationId xmlns:a16="http://schemas.microsoft.com/office/drawing/2014/main" id="{D0703248-3AEA-442E-9DC7-3EA4E2244E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66750" y="323872"/>
            <a:ext cx="2200275" cy="716235"/>
          </a:xfrm>
          <a:prstGeom prst="rect">
            <a:avLst/>
          </a:prstGeom>
        </p:spPr>
      </p:pic>
      <p:pic>
        <p:nvPicPr>
          <p:cNvPr id="2" name="Afbeelding 1">
            <a:extLst>
              <a:ext uri="{FF2B5EF4-FFF2-40B4-BE49-F238E27FC236}">
                <a16:creationId xmlns:a16="http://schemas.microsoft.com/office/drawing/2014/main" id="{A3F7B4EE-E1B0-449F-87E0-6DA0894C88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3619557" y="324041"/>
            <a:ext cx="2466861" cy="715804"/>
          </a:xfrm>
          <a:prstGeom prst="rect">
            <a:avLst/>
          </a:prstGeom>
        </p:spPr>
      </p:pic>
      <p:sp>
        <p:nvSpPr>
          <p:cNvPr id="3" name="title">
            <a:extLst>
              <a:ext uri="{FF2B5EF4-FFF2-40B4-BE49-F238E27FC236}">
                <a16:creationId xmlns:a16="http://schemas.microsoft.com/office/drawing/2014/main" id="{D78C673B-5D30-4E08-BDC6-5A2727A8BBEC}"/>
              </a:ext>
            </a:extLst>
          </p:cNvPr>
          <p:cNvSpPr>
            <a:spLocks noGrp="1"/>
          </p:cNvSpPr>
          <p:nvPr/>
        </p:nvSpPr>
        <p:spPr>
          <a:xfrm>
            <a:off x="666750" y="1362075"/>
            <a:ext cx="13296900" cy="790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40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defPPr>
            <a:lvl1pPr algn="l">
              <a:defRPr sz="40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1pPr>
            <a:lvl2pPr algn="l">
              <a:defRPr sz="40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2pPr>
            <a:lvl3pPr algn="l">
              <a:defRPr sz="40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3pPr>
            <a:lvl4pPr algn="l">
              <a:defRPr sz="40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4pPr>
            <a:lvl5pPr algn="l">
              <a:defRPr sz="40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5pPr>
            <a:lvl6pPr algn="l">
              <a:defRPr sz="40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6pPr>
            <a:lvl7pPr algn="l">
              <a:defRPr sz="40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7pPr>
            <a:lvl8pPr algn="l">
              <a:defRPr sz="40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8pPr>
            <a:lvl9pPr algn="l">
              <a:defRPr sz="40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algn="l">
              <a:defRPr sz="40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pPr>
            <a:r>
              <a:rPr sz="4000" b="1" dirty="0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Wat </a:t>
            </a:r>
            <a:r>
              <a:rPr lang="nl-NL" sz="4000" b="1" dirty="0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leren we tijdens de pilot?</a:t>
            </a:r>
            <a:endParaRPr sz="4000" b="1" dirty="0">
              <a:solidFill>
                <a:srgbClr val="1E3063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5" name="group-label">
            <a:extLst>
              <a:ext uri="{FF2B5EF4-FFF2-40B4-BE49-F238E27FC236}">
                <a16:creationId xmlns:a16="http://schemas.microsoft.com/office/drawing/2014/main" id="{4C63743D-2145-4312-84D3-D312DB9FE1E5}"/>
              </a:ext>
            </a:extLst>
          </p:cNvPr>
          <p:cNvSpPr>
            <a:spLocks noGrp="1"/>
          </p:cNvSpPr>
          <p:nvPr/>
        </p:nvSpPr>
        <p:spPr>
          <a:xfrm>
            <a:off x="666750" y="3571875"/>
            <a:ext cx="32385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defPPr>
            <a:lvl1pPr algn="l">
              <a:def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1pPr>
            <a:lvl2pPr algn="l">
              <a:def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2pPr>
            <a:lvl3pPr algn="l">
              <a:def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3pPr>
            <a:lvl4pPr algn="l">
              <a:def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4pPr>
            <a:lvl5pPr algn="l">
              <a:def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5pPr>
            <a:lvl6pPr algn="l">
              <a:def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6pPr>
            <a:lvl7pPr algn="l">
              <a:def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7pPr>
            <a:lvl8pPr algn="l">
              <a:def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8pPr>
            <a:lvl9pPr algn="l">
              <a:def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algn="l">
              <a:def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pPr>
            <a:r>
              <a: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De groep</a:t>
            </a:r>
          </a:p>
        </p:txBody>
      </p:sp>
      <p:sp>
        <p:nvSpPr>
          <p:cNvPr id="6" name="group-body">
            <a:extLst>
              <a:ext uri="{FF2B5EF4-FFF2-40B4-BE49-F238E27FC236}">
                <a16:creationId xmlns:a16="http://schemas.microsoft.com/office/drawing/2014/main" id="{84681345-9B8C-413C-A5CB-B08E73A33477}"/>
              </a:ext>
            </a:extLst>
          </p:cNvPr>
          <p:cNvSpPr>
            <a:spLocks noGrp="1"/>
          </p:cNvSpPr>
          <p:nvPr/>
        </p:nvSpPr>
        <p:spPr>
          <a:xfrm>
            <a:off x="4191000" y="3571875"/>
            <a:ext cx="9772650" cy="981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defPPr>
            <a:lvl1pPr algn="l"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1pPr>
            <a:lvl2pPr algn="l"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2pPr>
            <a:lvl3pPr algn="l"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3pPr>
            <a:lvl4pPr algn="l"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4pPr>
            <a:lvl5pPr algn="l"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5pPr>
            <a:lvl6pPr algn="l"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6pPr>
            <a:lvl7pPr algn="l"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7pPr>
            <a:lvl8pPr algn="l"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8pPr>
            <a:lvl9pPr algn="l"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algn="l"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pPr>
            <a:r>
              <a:rPr lang="nl-NL" sz="2400" b="0" dirty="0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Selectie samen met partner. </a:t>
            </a:r>
            <a:r>
              <a:rPr sz="2400" b="0" dirty="0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Start met </a:t>
            </a:r>
            <a:r>
              <a:rPr sz="2400" b="0" dirty="0" err="1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gemotiveerde</a:t>
            </a:r>
            <a:r>
              <a:rPr sz="2400" b="0" dirty="0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2400" b="0" dirty="0" err="1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deelnemers</a:t>
            </a:r>
            <a:r>
              <a:rPr sz="2400" b="0" dirty="0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: de </a:t>
            </a:r>
            <a:r>
              <a:rPr sz="2400" b="0" dirty="0" err="1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ambassadeurs</a:t>
            </a:r>
            <a:r>
              <a:rPr sz="2400" b="0" dirty="0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2400" b="0" dirty="0" err="1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voor</a:t>
            </a:r>
            <a:r>
              <a:rPr sz="2400" b="0" dirty="0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 het </a:t>
            </a:r>
            <a:r>
              <a:rPr sz="2400" b="0" dirty="0" err="1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vervolg</a:t>
            </a:r>
            <a:r>
              <a:rPr sz="2400" b="0" dirty="0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.</a:t>
            </a:r>
          </a:p>
        </p:txBody>
      </p:sp>
      <p:sp>
        <p:nvSpPr>
          <p:cNvPr id="7" name="support-label">
            <a:extLst>
              <a:ext uri="{FF2B5EF4-FFF2-40B4-BE49-F238E27FC236}">
                <a16:creationId xmlns:a16="http://schemas.microsoft.com/office/drawing/2014/main" id="{41168569-46CB-4520-A0A4-B3B699C700B8}"/>
              </a:ext>
            </a:extLst>
          </p:cNvPr>
          <p:cNvSpPr>
            <a:spLocks noGrp="1"/>
          </p:cNvSpPr>
          <p:nvPr/>
        </p:nvSpPr>
        <p:spPr>
          <a:xfrm>
            <a:off x="666750" y="4714875"/>
            <a:ext cx="32385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defPPr>
            <a:lvl1pPr algn="l">
              <a:def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1pPr>
            <a:lvl2pPr algn="l">
              <a:def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2pPr>
            <a:lvl3pPr algn="l">
              <a:def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3pPr>
            <a:lvl4pPr algn="l">
              <a:def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4pPr>
            <a:lvl5pPr algn="l">
              <a:def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5pPr>
            <a:lvl6pPr algn="l">
              <a:def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6pPr>
            <a:lvl7pPr algn="l">
              <a:def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7pPr>
            <a:lvl8pPr algn="l">
              <a:def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8pPr>
            <a:lvl9pPr algn="l">
              <a:def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algn="l">
              <a:def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pPr>
            <a:r>
              <a: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De begeleiding</a:t>
            </a:r>
          </a:p>
        </p:txBody>
      </p:sp>
      <p:sp>
        <p:nvSpPr>
          <p:cNvPr id="8" name="support-body">
            <a:extLst>
              <a:ext uri="{FF2B5EF4-FFF2-40B4-BE49-F238E27FC236}">
                <a16:creationId xmlns:a16="http://schemas.microsoft.com/office/drawing/2014/main" id="{02CE65E2-27C9-4F54-9E94-EF86F9D1245C}"/>
              </a:ext>
            </a:extLst>
          </p:cNvPr>
          <p:cNvSpPr>
            <a:spLocks noGrp="1"/>
          </p:cNvSpPr>
          <p:nvPr/>
        </p:nvSpPr>
        <p:spPr>
          <a:xfrm>
            <a:off x="4191000" y="4714875"/>
            <a:ext cx="9772650" cy="981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defPPr>
            <a:lvl1pPr algn="l"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1pPr>
            <a:lvl2pPr algn="l"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2pPr>
            <a:lvl3pPr algn="l"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3pPr>
            <a:lvl4pPr algn="l"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4pPr>
            <a:lvl5pPr algn="l"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5pPr>
            <a:lvl6pPr algn="l"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6pPr>
            <a:lvl7pPr algn="l"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7pPr>
            <a:lvl8pPr algn="l"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8pPr>
            <a:lvl9pPr algn="l"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algn="l"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pPr>
            <a:r>
              <a:rPr sz="2400" b="0" dirty="0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Zorg </a:t>
            </a:r>
            <a:r>
              <a:rPr sz="2400" b="0" dirty="0" err="1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voor</a:t>
            </a:r>
            <a:r>
              <a:rPr sz="2400" b="0" dirty="0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2400" b="0" dirty="0" err="1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een</a:t>
            </a:r>
            <a:r>
              <a:rPr sz="2400" b="0" dirty="0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2400" b="0" dirty="0" err="1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prikkelarme</a:t>
            </a:r>
            <a:r>
              <a:rPr sz="2400" b="0" dirty="0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2400" b="0" dirty="0" err="1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werkomgeving</a:t>
            </a:r>
            <a:r>
              <a:rPr sz="2400" b="0" dirty="0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 met de </a:t>
            </a:r>
            <a:r>
              <a:rPr sz="2400" b="0" dirty="0" err="1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juiste</a:t>
            </a:r>
            <a:r>
              <a:rPr sz="2400" b="0" dirty="0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2400" b="0" dirty="0" err="1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begeleiding</a:t>
            </a:r>
            <a:r>
              <a:rPr sz="2400" b="0" dirty="0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.</a:t>
            </a:r>
            <a:r>
              <a:rPr lang="nl-NL" sz="2400" b="0" dirty="0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 Denk na over werkleiding en inhoudelijke kennis binnen de organisatie.</a:t>
            </a:r>
            <a:endParaRPr sz="2400" b="0" dirty="0">
              <a:solidFill>
                <a:srgbClr val="1E3063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9" name="communication-label">
            <a:extLst>
              <a:ext uri="{FF2B5EF4-FFF2-40B4-BE49-F238E27FC236}">
                <a16:creationId xmlns:a16="http://schemas.microsoft.com/office/drawing/2014/main" id="{2672FCDC-9913-455D-A0C8-5257CBDD2639}"/>
              </a:ext>
            </a:extLst>
          </p:cNvPr>
          <p:cNvSpPr>
            <a:spLocks noGrp="1"/>
          </p:cNvSpPr>
          <p:nvPr/>
        </p:nvSpPr>
        <p:spPr>
          <a:xfrm>
            <a:off x="666750" y="5762625"/>
            <a:ext cx="32385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defPPr>
            <a:lvl1pPr algn="l">
              <a:def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1pPr>
            <a:lvl2pPr algn="l">
              <a:def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2pPr>
            <a:lvl3pPr algn="l">
              <a:def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3pPr>
            <a:lvl4pPr algn="l">
              <a:def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4pPr>
            <a:lvl5pPr algn="l">
              <a:def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5pPr>
            <a:lvl6pPr algn="l">
              <a:def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6pPr>
            <a:lvl7pPr algn="l">
              <a:def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7pPr>
            <a:lvl8pPr algn="l">
              <a:def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8pPr>
            <a:lvl9pPr algn="l">
              <a:def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algn="l">
              <a:def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pPr>
            <a:r>
              <a: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De communicatie</a:t>
            </a:r>
          </a:p>
        </p:txBody>
      </p:sp>
      <p:sp>
        <p:nvSpPr>
          <p:cNvPr id="10" name="communication-body">
            <a:extLst>
              <a:ext uri="{FF2B5EF4-FFF2-40B4-BE49-F238E27FC236}">
                <a16:creationId xmlns:a16="http://schemas.microsoft.com/office/drawing/2014/main" id="{65EC528E-B041-4F99-96E0-A4CE0E5ADB67}"/>
              </a:ext>
            </a:extLst>
          </p:cNvPr>
          <p:cNvSpPr>
            <a:spLocks noGrp="1"/>
          </p:cNvSpPr>
          <p:nvPr/>
        </p:nvSpPr>
        <p:spPr>
          <a:xfrm>
            <a:off x="4191000" y="5762625"/>
            <a:ext cx="9772650" cy="981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defPPr>
            <a:lvl1pPr algn="l"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1pPr>
            <a:lvl2pPr algn="l"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2pPr>
            <a:lvl3pPr algn="l"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3pPr>
            <a:lvl4pPr algn="l"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4pPr>
            <a:lvl5pPr algn="l"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5pPr>
            <a:lvl6pPr algn="l"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6pPr>
            <a:lvl7pPr algn="l"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7pPr>
            <a:lvl8pPr algn="l"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8pPr>
            <a:lvl9pPr algn="l"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algn="l"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pPr>
            <a:r>
              <a:rPr sz="2400" b="0" dirty="0" err="1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Communiceer</a:t>
            </a:r>
            <a:r>
              <a:rPr sz="2400" b="0" dirty="0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2400" b="0" dirty="0" err="1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duidelijk</a:t>
            </a:r>
            <a:r>
              <a:rPr sz="2400" b="0" dirty="0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 met de interne </a:t>
            </a:r>
            <a:r>
              <a:rPr sz="2400" b="0" dirty="0" err="1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en</a:t>
            </a:r>
            <a:r>
              <a:rPr sz="2400" b="0" dirty="0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 externe </a:t>
            </a:r>
            <a:r>
              <a:rPr sz="2400" b="0" dirty="0" err="1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klant</a:t>
            </a:r>
            <a:r>
              <a:rPr lang="nl-NL" dirty="0"/>
              <a:t> over het belang van de pilot maar ook over de onzekerheden.</a:t>
            </a:r>
            <a:endParaRPr sz="2400" b="0" dirty="0">
              <a:solidFill>
                <a:srgbClr val="1E3063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1" name="goals-label">
            <a:extLst>
              <a:ext uri="{FF2B5EF4-FFF2-40B4-BE49-F238E27FC236}">
                <a16:creationId xmlns:a16="http://schemas.microsoft.com/office/drawing/2014/main" id="{71958D0E-6494-405F-9989-10D81C1B18C0}"/>
              </a:ext>
            </a:extLst>
          </p:cNvPr>
          <p:cNvSpPr>
            <a:spLocks noGrp="1"/>
          </p:cNvSpPr>
          <p:nvPr/>
        </p:nvSpPr>
        <p:spPr>
          <a:xfrm>
            <a:off x="666750" y="6810375"/>
            <a:ext cx="32385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defPPr>
            <a:lvl1pPr algn="l">
              <a:def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1pPr>
            <a:lvl2pPr algn="l">
              <a:def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2pPr>
            <a:lvl3pPr algn="l">
              <a:def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3pPr>
            <a:lvl4pPr algn="l">
              <a:def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4pPr>
            <a:lvl5pPr algn="l">
              <a:def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5pPr>
            <a:lvl6pPr algn="l">
              <a:def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6pPr>
            <a:lvl7pPr algn="l">
              <a:def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7pPr>
            <a:lvl8pPr algn="l">
              <a:def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8pPr>
            <a:lvl9pPr algn="l">
              <a:def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algn="l">
              <a:def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pPr>
            <a:r>
              <a: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Individuele doelen</a:t>
            </a:r>
          </a:p>
        </p:txBody>
      </p:sp>
      <p:sp>
        <p:nvSpPr>
          <p:cNvPr id="12" name="goals-body">
            <a:extLst>
              <a:ext uri="{FF2B5EF4-FFF2-40B4-BE49-F238E27FC236}">
                <a16:creationId xmlns:a16="http://schemas.microsoft.com/office/drawing/2014/main" id="{D93367D5-81C3-422D-8189-013C22CB1F78}"/>
              </a:ext>
            </a:extLst>
          </p:cNvPr>
          <p:cNvSpPr>
            <a:spLocks noGrp="1"/>
          </p:cNvSpPr>
          <p:nvPr/>
        </p:nvSpPr>
        <p:spPr>
          <a:xfrm>
            <a:off x="4191000" y="6810375"/>
            <a:ext cx="9772650" cy="981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defPPr>
            <a:lvl1pPr algn="l"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1pPr>
            <a:lvl2pPr algn="l"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2pPr>
            <a:lvl3pPr algn="l"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3pPr>
            <a:lvl4pPr algn="l"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4pPr>
            <a:lvl5pPr algn="l"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5pPr>
            <a:lvl6pPr algn="l"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6pPr>
            <a:lvl7pPr algn="l"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7pPr>
            <a:lvl8pPr algn="l"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8pPr>
            <a:lvl9pPr algn="l"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algn="l"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pPr>
            <a:r>
              <a:rPr sz="2400" b="0" dirty="0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Maak </a:t>
            </a:r>
            <a:r>
              <a:rPr sz="2400" b="0" dirty="0" err="1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duidelijke</a:t>
            </a:r>
            <a:r>
              <a:rPr sz="2400" b="0" dirty="0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2400" b="0" dirty="0" err="1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afspraken</a:t>
            </a:r>
            <a:r>
              <a:rPr sz="2400" b="0" dirty="0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 over de </a:t>
            </a:r>
            <a:r>
              <a:rPr sz="2400" b="0" dirty="0" err="1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doelen</a:t>
            </a:r>
            <a:r>
              <a:rPr sz="2400" b="0" dirty="0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 per </a:t>
            </a:r>
            <a:r>
              <a:rPr sz="2400" b="0" dirty="0" err="1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deelnemer</a:t>
            </a:r>
            <a:r>
              <a:rPr sz="2400" b="0" dirty="0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537680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Afbeelding 11">
            <a:extLst>
              <a:ext uri="{FF2B5EF4-FFF2-40B4-BE49-F238E27FC236}">
                <a16:creationId xmlns:a16="http://schemas.microsoft.com/office/drawing/2014/main" id="{74C19540-0CDF-4F52-8540-60AB394A38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66750" y="323872"/>
            <a:ext cx="2200275" cy="716235"/>
          </a:xfrm>
          <a:prstGeom prst="rect">
            <a:avLst/>
          </a:prstGeom>
        </p:spPr>
      </p:pic>
      <p:pic>
        <p:nvPicPr>
          <p:cNvPr id="2" name="Afbeelding 1">
            <a:extLst>
              <a:ext uri="{FF2B5EF4-FFF2-40B4-BE49-F238E27FC236}">
                <a16:creationId xmlns:a16="http://schemas.microsoft.com/office/drawing/2014/main" id="{08616D8F-2978-4C5A-9B16-717F9B6366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3619557" y="324041"/>
            <a:ext cx="2466861" cy="715804"/>
          </a:xfrm>
          <a:prstGeom prst="rect">
            <a:avLst/>
          </a:prstGeom>
        </p:spPr>
      </p:pic>
      <p:sp>
        <p:nvSpPr>
          <p:cNvPr id="3" name="title">
            <a:extLst>
              <a:ext uri="{FF2B5EF4-FFF2-40B4-BE49-F238E27FC236}">
                <a16:creationId xmlns:a16="http://schemas.microsoft.com/office/drawing/2014/main" id="{4A62C1A6-90B9-4CFB-9B20-20F16A286390}"/>
              </a:ext>
            </a:extLst>
          </p:cNvPr>
          <p:cNvSpPr>
            <a:spLocks noGrp="1"/>
          </p:cNvSpPr>
          <p:nvPr/>
        </p:nvSpPr>
        <p:spPr>
          <a:xfrm>
            <a:off x="666750" y="1362075"/>
            <a:ext cx="13296900" cy="790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40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defPPr>
            <a:lvl1pPr algn="l">
              <a:defRPr sz="40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1pPr>
            <a:lvl2pPr algn="l">
              <a:defRPr sz="40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2pPr>
            <a:lvl3pPr algn="l">
              <a:defRPr sz="40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3pPr>
            <a:lvl4pPr algn="l">
              <a:defRPr sz="40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4pPr>
            <a:lvl5pPr algn="l">
              <a:defRPr sz="40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5pPr>
            <a:lvl6pPr algn="l">
              <a:defRPr sz="40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6pPr>
            <a:lvl7pPr algn="l">
              <a:defRPr sz="40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7pPr>
            <a:lvl8pPr algn="l">
              <a:defRPr sz="40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8pPr>
            <a:lvl9pPr algn="l">
              <a:defRPr sz="40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algn="l">
              <a:defRPr sz="40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pPr>
            <a:r>
              <a:rPr sz="40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Eerste resultaten</a:t>
            </a:r>
          </a:p>
        </p:txBody>
      </p:sp>
      <p:sp>
        <p:nvSpPr>
          <p:cNvPr id="4" name="referrals-label">
            <a:extLst>
              <a:ext uri="{FF2B5EF4-FFF2-40B4-BE49-F238E27FC236}">
                <a16:creationId xmlns:a16="http://schemas.microsoft.com/office/drawing/2014/main" id="{44BD1FAE-37A8-4E04-BB89-B3144EC6A339}"/>
              </a:ext>
            </a:extLst>
          </p:cNvPr>
          <p:cNvSpPr>
            <a:spLocks noGrp="1"/>
          </p:cNvSpPr>
          <p:nvPr/>
        </p:nvSpPr>
        <p:spPr>
          <a:xfrm>
            <a:off x="666750" y="2724150"/>
            <a:ext cx="619125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defPPr>
            <a:lvl1pPr algn="l">
              <a:def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1pPr>
            <a:lvl2pPr algn="l">
              <a:def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2pPr>
            <a:lvl3pPr algn="l">
              <a:def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3pPr>
            <a:lvl4pPr algn="l">
              <a:def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4pPr>
            <a:lvl5pPr algn="l">
              <a:def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5pPr>
            <a:lvl6pPr algn="l">
              <a:def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6pPr>
            <a:lvl7pPr algn="l">
              <a:def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7pPr>
            <a:lvl8pPr algn="l">
              <a:def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8pPr>
            <a:lvl9pPr algn="l">
              <a:def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algn="l">
              <a:def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pPr>
            <a:r>
              <a: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Gerichte aanmeldingen</a:t>
            </a:r>
          </a:p>
        </p:txBody>
      </p:sp>
      <p:sp>
        <p:nvSpPr>
          <p:cNvPr id="5" name="referrals-body">
            <a:extLst>
              <a:ext uri="{FF2B5EF4-FFF2-40B4-BE49-F238E27FC236}">
                <a16:creationId xmlns:a16="http://schemas.microsoft.com/office/drawing/2014/main" id="{F977CA68-3BFA-453D-9CAE-1B09B4CF8992}"/>
              </a:ext>
            </a:extLst>
          </p:cNvPr>
          <p:cNvSpPr>
            <a:spLocks noGrp="1"/>
          </p:cNvSpPr>
          <p:nvPr/>
        </p:nvSpPr>
        <p:spPr>
          <a:xfrm>
            <a:off x="666750" y="3448050"/>
            <a:ext cx="619125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8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defPPr>
            <a:lvl1pPr algn="l">
              <a:defRPr sz="28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1pPr>
            <a:lvl2pPr algn="l">
              <a:defRPr sz="28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2pPr>
            <a:lvl3pPr algn="l">
              <a:defRPr sz="28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3pPr>
            <a:lvl4pPr algn="l">
              <a:defRPr sz="28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4pPr>
            <a:lvl5pPr algn="l">
              <a:defRPr sz="28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5pPr>
            <a:lvl6pPr algn="l">
              <a:defRPr sz="28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6pPr>
            <a:lvl7pPr algn="l">
              <a:defRPr sz="28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7pPr>
            <a:lvl8pPr algn="l">
              <a:defRPr sz="28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8pPr>
            <a:lvl9pPr algn="l">
              <a:defRPr sz="28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algn="l">
              <a:defRPr sz="28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pPr>
            <a:r>
              <a:rPr sz="2800" b="0" dirty="0" err="1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Gemeenten</a:t>
            </a:r>
            <a:r>
              <a:rPr sz="2800" b="0" dirty="0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2800" b="0" dirty="0" err="1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melden</a:t>
            </a:r>
            <a:r>
              <a:rPr sz="2800" b="0" dirty="0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2800" b="0" dirty="0" err="1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kandidaten</a:t>
            </a:r>
            <a:r>
              <a:rPr sz="2800" b="0" dirty="0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2800" b="0" dirty="0" err="1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specifiek</a:t>
            </a:r>
            <a:r>
              <a:rPr sz="2800" b="0" dirty="0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2800" b="0" dirty="0" err="1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aan</a:t>
            </a:r>
            <a:r>
              <a:rPr sz="2800" b="0" dirty="0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2800" b="0" dirty="0" err="1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voor</a:t>
            </a:r>
            <a:r>
              <a:rPr sz="2800" b="0" dirty="0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2800" b="0" dirty="0" err="1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dit</a:t>
            </a:r>
            <a:r>
              <a:rPr sz="2800" b="0" dirty="0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2800" b="0" dirty="0" err="1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onderdeel</a:t>
            </a:r>
            <a:r>
              <a:rPr sz="2800" b="0" dirty="0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.</a:t>
            </a:r>
          </a:p>
        </p:txBody>
      </p:sp>
      <p:sp>
        <p:nvSpPr>
          <p:cNvPr id="6" name="confidence-label">
            <a:extLst>
              <a:ext uri="{FF2B5EF4-FFF2-40B4-BE49-F238E27FC236}">
                <a16:creationId xmlns:a16="http://schemas.microsoft.com/office/drawing/2014/main" id="{68D8D3C8-A959-4EB8-A33B-C329662D626C}"/>
              </a:ext>
            </a:extLst>
          </p:cNvPr>
          <p:cNvSpPr>
            <a:spLocks noGrp="1"/>
          </p:cNvSpPr>
          <p:nvPr/>
        </p:nvSpPr>
        <p:spPr>
          <a:xfrm>
            <a:off x="7667625" y="2724150"/>
            <a:ext cx="619125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defPPr>
            <a:lvl1pPr algn="l">
              <a:def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1pPr>
            <a:lvl2pPr algn="l">
              <a:def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2pPr>
            <a:lvl3pPr algn="l">
              <a:def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3pPr>
            <a:lvl4pPr algn="l">
              <a:def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4pPr>
            <a:lvl5pPr algn="l">
              <a:def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5pPr>
            <a:lvl6pPr algn="l">
              <a:def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6pPr>
            <a:lvl7pPr algn="l">
              <a:def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7pPr>
            <a:lvl8pPr algn="l">
              <a:def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8pPr>
            <a:lvl9pPr algn="l">
              <a:def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algn="l">
              <a:def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pPr>
            <a:r>
              <a: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Zelfvertrouwen en eigenwaarde</a:t>
            </a:r>
          </a:p>
        </p:txBody>
      </p:sp>
      <p:sp>
        <p:nvSpPr>
          <p:cNvPr id="7" name="confidence-body">
            <a:extLst>
              <a:ext uri="{FF2B5EF4-FFF2-40B4-BE49-F238E27FC236}">
                <a16:creationId xmlns:a16="http://schemas.microsoft.com/office/drawing/2014/main" id="{46F7B376-8ADD-4609-8DC0-80FC84F266D1}"/>
              </a:ext>
            </a:extLst>
          </p:cNvPr>
          <p:cNvSpPr>
            <a:spLocks noGrp="1"/>
          </p:cNvSpPr>
          <p:nvPr/>
        </p:nvSpPr>
        <p:spPr>
          <a:xfrm>
            <a:off x="7667625" y="3448050"/>
            <a:ext cx="619125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8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defPPr>
            <a:lvl1pPr algn="l">
              <a:defRPr sz="28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1pPr>
            <a:lvl2pPr algn="l">
              <a:defRPr sz="28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2pPr>
            <a:lvl3pPr algn="l">
              <a:defRPr sz="28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3pPr>
            <a:lvl4pPr algn="l">
              <a:defRPr sz="28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4pPr>
            <a:lvl5pPr algn="l">
              <a:defRPr sz="28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5pPr>
            <a:lvl6pPr algn="l">
              <a:defRPr sz="28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6pPr>
            <a:lvl7pPr algn="l">
              <a:defRPr sz="28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7pPr>
            <a:lvl8pPr algn="l">
              <a:defRPr sz="28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8pPr>
            <a:lvl9pPr algn="l">
              <a:defRPr sz="28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algn="l">
              <a:defRPr sz="28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pPr>
            <a:r>
              <a:rPr sz="2800" b="0" dirty="0" err="1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Deelnemers</a:t>
            </a:r>
            <a:r>
              <a:rPr sz="2800" b="0" dirty="0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2800" b="0" dirty="0" err="1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krijgen</a:t>
            </a:r>
            <a:r>
              <a:rPr sz="2800" b="0" dirty="0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2800" b="0" dirty="0" err="1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meer</a:t>
            </a:r>
            <a:r>
              <a:rPr sz="2800" b="0" dirty="0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2800" b="0" dirty="0" err="1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zelfvertrouwen</a:t>
            </a:r>
            <a:r>
              <a:rPr sz="2800" b="0" dirty="0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2800" b="0" dirty="0" err="1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en</a:t>
            </a:r>
            <a:r>
              <a:rPr sz="2800" b="0" dirty="0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2800" b="0" dirty="0" err="1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eigenwaarde</a:t>
            </a:r>
            <a:r>
              <a:rPr lang="nl-NL" sz="2800" b="0" dirty="0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 door de specifieke leeromgeving</a:t>
            </a:r>
            <a:r>
              <a:rPr sz="2800" b="0" dirty="0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.</a:t>
            </a:r>
          </a:p>
        </p:txBody>
      </p:sp>
      <p:sp>
        <p:nvSpPr>
          <p:cNvPr id="8" name="nextstep-label">
            <a:extLst>
              <a:ext uri="{FF2B5EF4-FFF2-40B4-BE49-F238E27FC236}">
                <a16:creationId xmlns:a16="http://schemas.microsoft.com/office/drawing/2014/main" id="{E067048E-400F-41D6-9DC0-9A7BA1201D43}"/>
              </a:ext>
            </a:extLst>
          </p:cNvPr>
          <p:cNvSpPr>
            <a:spLocks noGrp="1"/>
          </p:cNvSpPr>
          <p:nvPr/>
        </p:nvSpPr>
        <p:spPr>
          <a:xfrm>
            <a:off x="666750" y="5238750"/>
            <a:ext cx="619125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defPPr>
            <a:lvl1pPr algn="l">
              <a:def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1pPr>
            <a:lvl2pPr algn="l">
              <a:def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2pPr>
            <a:lvl3pPr algn="l">
              <a:def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3pPr>
            <a:lvl4pPr algn="l">
              <a:def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4pPr>
            <a:lvl5pPr algn="l">
              <a:def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5pPr>
            <a:lvl6pPr algn="l">
              <a:def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6pPr>
            <a:lvl7pPr algn="l">
              <a:def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7pPr>
            <a:lvl8pPr algn="l">
              <a:def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8pPr>
            <a:lvl9pPr algn="l">
              <a:def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algn="l">
              <a:def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pPr>
            <a:r>
              <a: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Klaar voor een volgende stap</a:t>
            </a:r>
          </a:p>
        </p:txBody>
      </p:sp>
      <p:sp>
        <p:nvSpPr>
          <p:cNvPr id="9" name="nextstep-body">
            <a:extLst>
              <a:ext uri="{FF2B5EF4-FFF2-40B4-BE49-F238E27FC236}">
                <a16:creationId xmlns:a16="http://schemas.microsoft.com/office/drawing/2014/main" id="{792236D6-5A48-47F4-99FF-C6C7A8639F25}"/>
              </a:ext>
            </a:extLst>
          </p:cNvPr>
          <p:cNvSpPr>
            <a:spLocks noGrp="1"/>
          </p:cNvSpPr>
          <p:nvPr/>
        </p:nvSpPr>
        <p:spPr>
          <a:xfrm>
            <a:off x="666750" y="5962650"/>
            <a:ext cx="619125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8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defPPr>
            <a:lvl1pPr algn="l">
              <a:defRPr sz="28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1pPr>
            <a:lvl2pPr algn="l">
              <a:defRPr sz="28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2pPr>
            <a:lvl3pPr algn="l">
              <a:defRPr sz="28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3pPr>
            <a:lvl4pPr algn="l">
              <a:defRPr sz="28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4pPr>
            <a:lvl5pPr algn="l">
              <a:defRPr sz="28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5pPr>
            <a:lvl6pPr algn="l">
              <a:defRPr sz="28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6pPr>
            <a:lvl7pPr algn="l">
              <a:defRPr sz="28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7pPr>
            <a:lvl8pPr algn="l">
              <a:defRPr sz="28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8pPr>
            <a:lvl9pPr algn="l">
              <a:defRPr sz="28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algn="l">
              <a:defRPr sz="28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pPr>
            <a:r>
              <a:rPr sz="2800" b="0" dirty="0" err="1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Deelnemers</a:t>
            </a:r>
            <a:r>
              <a:rPr sz="2800" b="0" dirty="0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2800" b="0" dirty="0" err="1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zijn</a:t>
            </a:r>
            <a:r>
              <a:rPr sz="2800" b="0" dirty="0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2800" b="0" dirty="0" err="1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klaar</a:t>
            </a:r>
            <a:r>
              <a:rPr sz="2800" b="0" dirty="0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 om </a:t>
            </a:r>
            <a:r>
              <a:rPr sz="2800" b="0" dirty="0" err="1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een</a:t>
            </a:r>
            <a:r>
              <a:rPr sz="2800" b="0" dirty="0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2800" b="0" dirty="0" err="1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volgende</a:t>
            </a:r>
            <a:r>
              <a:rPr sz="2800" b="0" dirty="0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2800" b="0" dirty="0" err="1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stap</a:t>
            </a:r>
            <a:r>
              <a:rPr sz="2800" b="0" dirty="0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 te </a:t>
            </a:r>
            <a:r>
              <a:rPr sz="2800" b="0" dirty="0" err="1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zetten</a:t>
            </a:r>
            <a:r>
              <a:rPr sz="2800" b="0" dirty="0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.</a:t>
            </a:r>
          </a:p>
        </p:txBody>
      </p:sp>
      <p:sp>
        <p:nvSpPr>
          <p:cNvPr id="10" name="jobfinding-label">
            <a:extLst>
              <a:ext uri="{FF2B5EF4-FFF2-40B4-BE49-F238E27FC236}">
                <a16:creationId xmlns:a16="http://schemas.microsoft.com/office/drawing/2014/main" id="{065CE568-145E-4E75-98F0-51D7B175A454}"/>
              </a:ext>
            </a:extLst>
          </p:cNvPr>
          <p:cNvSpPr>
            <a:spLocks noGrp="1"/>
          </p:cNvSpPr>
          <p:nvPr/>
        </p:nvSpPr>
        <p:spPr>
          <a:xfrm>
            <a:off x="7667625" y="5238750"/>
            <a:ext cx="619125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defPPr>
            <a:lvl1pPr algn="l">
              <a:def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1pPr>
            <a:lvl2pPr algn="l">
              <a:def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2pPr>
            <a:lvl3pPr algn="l">
              <a:def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3pPr>
            <a:lvl4pPr algn="l">
              <a:def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4pPr>
            <a:lvl5pPr algn="l">
              <a:def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5pPr>
            <a:lvl6pPr algn="l">
              <a:def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6pPr>
            <a:lvl7pPr algn="l">
              <a:def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7pPr>
            <a:lvl8pPr algn="l">
              <a:def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8pPr>
            <a:lvl9pPr algn="l">
              <a:def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algn="l">
              <a:def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pPr>
            <a:r>
              <a: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Jobfinding wordt opgestart</a:t>
            </a:r>
          </a:p>
        </p:txBody>
      </p:sp>
      <p:sp>
        <p:nvSpPr>
          <p:cNvPr id="11" name="jobfinding-body">
            <a:extLst>
              <a:ext uri="{FF2B5EF4-FFF2-40B4-BE49-F238E27FC236}">
                <a16:creationId xmlns:a16="http://schemas.microsoft.com/office/drawing/2014/main" id="{551C42D4-AF8D-41AF-BCCA-C311AD95F8ED}"/>
              </a:ext>
            </a:extLst>
          </p:cNvPr>
          <p:cNvSpPr>
            <a:spLocks noGrp="1"/>
          </p:cNvSpPr>
          <p:nvPr/>
        </p:nvSpPr>
        <p:spPr>
          <a:xfrm>
            <a:off x="7667625" y="5962650"/>
            <a:ext cx="619125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8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defPPr>
            <a:lvl1pPr algn="l">
              <a:defRPr sz="28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1pPr>
            <a:lvl2pPr algn="l">
              <a:defRPr sz="28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2pPr>
            <a:lvl3pPr algn="l">
              <a:defRPr sz="28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3pPr>
            <a:lvl4pPr algn="l">
              <a:defRPr sz="28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4pPr>
            <a:lvl5pPr algn="l">
              <a:defRPr sz="28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5pPr>
            <a:lvl6pPr algn="l">
              <a:defRPr sz="28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6pPr>
            <a:lvl7pPr algn="l">
              <a:defRPr sz="28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7pPr>
            <a:lvl8pPr algn="l">
              <a:defRPr sz="28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8pPr>
            <a:lvl9pPr algn="l">
              <a:defRPr sz="28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algn="l">
              <a:defRPr sz="28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pPr>
            <a:r>
              <a:rPr sz="2800" b="0" dirty="0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We </a:t>
            </a:r>
            <a:r>
              <a:rPr sz="2800" b="0" dirty="0" err="1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starten</a:t>
            </a:r>
            <a:r>
              <a:rPr sz="2800" b="0" dirty="0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 met het </a:t>
            </a:r>
            <a:r>
              <a:rPr sz="2800" b="0" dirty="0" err="1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zoeken</a:t>
            </a:r>
            <a:r>
              <a:rPr sz="2800" b="0" dirty="0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2800" b="0" dirty="0" err="1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naar</a:t>
            </a:r>
            <a:r>
              <a:rPr sz="2800" b="0" dirty="0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2800" b="0" dirty="0" err="1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passend</a:t>
            </a:r>
            <a:r>
              <a:rPr sz="2800" b="0" dirty="0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2800" b="0" dirty="0" err="1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vervolgwerk</a:t>
            </a:r>
            <a:r>
              <a:rPr sz="2800" b="0" dirty="0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146202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1F569680-F032-443B-8DBB-6DFF4AE7AB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66750" y="323872"/>
            <a:ext cx="2200275" cy="716235"/>
          </a:xfrm>
          <a:prstGeom prst="rect">
            <a:avLst/>
          </a:prstGeom>
        </p:spPr>
      </p:pic>
      <p:pic>
        <p:nvPicPr>
          <p:cNvPr id="2" name="Afbeelding 1">
            <a:extLst>
              <a:ext uri="{FF2B5EF4-FFF2-40B4-BE49-F238E27FC236}">
                <a16:creationId xmlns:a16="http://schemas.microsoft.com/office/drawing/2014/main" id="{ACCA8B29-4343-441F-ACF0-6C176DE32D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3619557" y="324041"/>
            <a:ext cx="2466861" cy="715804"/>
          </a:xfrm>
          <a:prstGeom prst="rect">
            <a:avLst/>
          </a:prstGeom>
        </p:spPr>
      </p:pic>
      <p:sp>
        <p:nvSpPr>
          <p:cNvPr id="3" name="title">
            <a:extLst>
              <a:ext uri="{FF2B5EF4-FFF2-40B4-BE49-F238E27FC236}">
                <a16:creationId xmlns:a16="http://schemas.microsoft.com/office/drawing/2014/main" id="{5AD76D08-5DFD-4A31-99DB-61128075AEFC}"/>
              </a:ext>
            </a:extLst>
          </p:cNvPr>
          <p:cNvSpPr>
            <a:spLocks noGrp="1"/>
          </p:cNvSpPr>
          <p:nvPr/>
        </p:nvSpPr>
        <p:spPr>
          <a:xfrm>
            <a:off x="666750" y="1362075"/>
            <a:ext cx="13296900" cy="790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40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defPPr>
            <a:lvl1pPr algn="l">
              <a:defRPr sz="40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1pPr>
            <a:lvl2pPr algn="l">
              <a:defRPr sz="40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2pPr>
            <a:lvl3pPr algn="l">
              <a:defRPr sz="40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3pPr>
            <a:lvl4pPr algn="l">
              <a:defRPr sz="40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4pPr>
            <a:lvl5pPr algn="l">
              <a:defRPr sz="40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5pPr>
            <a:lvl6pPr algn="l">
              <a:defRPr sz="40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6pPr>
            <a:lvl7pPr algn="l">
              <a:defRPr sz="40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7pPr>
            <a:lvl8pPr algn="l">
              <a:defRPr sz="40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8pPr>
            <a:lvl9pPr algn="l">
              <a:defRPr sz="40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algn="l">
              <a:defRPr sz="40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pPr>
            <a:r>
              <a:rPr sz="40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Uitstroommogelijkheden</a:t>
            </a:r>
          </a:p>
        </p:txBody>
      </p:sp>
      <p:sp>
        <p:nvSpPr>
          <p:cNvPr id="4" name="office-heading">
            <a:extLst>
              <a:ext uri="{FF2B5EF4-FFF2-40B4-BE49-F238E27FC236}">
                <a16:creationId xmlns:a16="http://schemas.microsoft.com/office/drawing/2014/main" id="{CA0772FC-0370-4B85-AEA1-93833B313075}"/>
              </a:ext>
            </a:extLst>
          </p:cNvPr>
          <p:cNvSpPr>
            <a:spLocks noGrp="1"/>
          </p:cNvSpPr>
          <p:nvPr/>
        </p:nvSpPr>
        <p:spPr>
          <a:xfrm>
            <a:off x="666750" y="2667000"/>
            <a:ext cx="619125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defPPr>
            <a:lvl1pPr algn="l">
              <a:def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1pPr>
            <a:lvl2pPr algn="l">
              <a:def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2pPr>
            <a:lvl3pPr algn="l">
              <a:def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3pPr>
            <a:lvl4pPr algn="l">
              <a:def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4pPr>
            <a:lvl5pPr algn="l">
              <a:def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5pPr>
            <a:lvl6pPr algn="l">
              <a:def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6pPr>
            <a:lvl7pPr algn="l">
              <a:def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7pPr>
            <a:lvl8pPr algn="l">
              <a:def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8pPr>
            <a:lvl9pPr algn="l">
              <a:def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algn="l">
              <a:def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pPr>
            <a:r>
              <a: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Administratie en klantcontact</a:t>
            </a:r>
          </a:p>
        </p:txBody>
      </p:sp>
      <p:sp>
        <p:nvSpPr>
          <p:cNvPr id="5" name="data-heading">
            <a:extLst>
              <a:ext uri="{FF2B5EF4-FFF2-40B4-BE49-F238E27FC236}">
                <a16:creationId xmlns:a16="http://schemas.microsoft.com/office/drawing/2014/main" id="{A3C9CBF5-54B4-40F5-9915-549461401A6F}"/>
              </a:ext>
            </a:extLst>
          </p:cNvPr>
          <p:cNvSpPr>
            <a:spLocks noGrp="1"/>
          </p:cNvSpPr>
          <p:nvPr/>
        </p:nvSpPr>
        <p:spPr>
          <a:xfrm>
            <a:off x="7667625" y="2667000"/>
            <a:ext cx="619125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defPPr>
            <a:lvl1pPr algn="l">
              <a:def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1pPr>
            <a:lvl2pPr algn="l">
              <a:def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2pPr>
            <a:lvl3pPr algn="l">
              <a:def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3pPr>
            <a:lvl4pPr algn="l">
              <a:def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4pPr>
            <a:lvl5pPr algn="l">
              <a:def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5pPr>
            <a:lvl6pPr algn="l">
              <a:def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6pPr>
            <a:lvl7pPr algn="l">
              <a:def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7pPr>
            <a:lvl8pPr algn="l">
              <a:def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8pPr>
            <a:lvl9pPr algn="l">
              <a:def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algn="l">
              <a:def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pPr>
            <a:r>
              <a:rPr sz="2800" b="1">
                <a:solidFill>
                  <a:srgbClr val="1E3063"/>
                </a:solidFill>
                <a:latin typeface="Trebuchet MS"/>
                <a:ea typeface="Trebuchet MS"/>
                <a:cs typeface="Trebuchet MS"/>
              </a:rPr>
              <a:t>Digitale verwerking</a:t>
            </a:r>
          </a:p>
        </p:txBody>
      </p:sp>
      <p:sp>
        <p:nvSpPr>
          <p:cNvPr id="6" name="office-roles">
            <a:extLst>
              <a:ext uri="{FF2B5EF4-FFF2-40B4-BE49-F238E27FC236}">
                <a16:creationId xmlns:a16="http://schemas.microsoft.com/office/drawing/2014/main" id="{9468F19C-0F6B-492A-97DB-813A2C9D4378}"/>
              </a:ext>
            </a:extLst>
          </p:cNvPr>
          <p:cNvSpPr>
            <a:spLocks noGrp="1"/>
          </p:cNvSpPr>
          <p:nvPr/>
        </p:nvSpPr>
        <p:spPr>
          <a:xfrm>
            <a:off x="666750" y="3552825"/>
            <a:ext cx="6191250" cy="3619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defPPr>
            <a:lvl1pPr algn="l"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1pPr>
            <a:lvl2pPr algn="l"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2pPr>
            <a:lvl3pPr algn="l"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3pPr>
            <a:lvl4pPr algn="l"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4pPr>
            <a:lvl5pPr algn="l"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5pPr>
            <a:lvl6pPr algn="l"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6pPr>
            <a:lvl7pPr algn="l"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7pPr>
            <a:lvl8pPr algn="l"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8pPr>
            <a:lvl9pPr algn="l"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254000" indent="-127000" algn="l">
              <a:spcAft>
                <a:spcPts val="3200"/>
              </a:spcAft>
              <a:buChar char="•"/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pPr>
            <a:r>
              <a:t>Administratief medewerker</a:t>
            </a:r>
          </a:p>
          <a:p>
            <a:pPr marL="254000" indent="-127000" algn="l">
              <a:spcAft>
                <a:spcPts val="3200"/>
              </a:spcAft>
              <a:buChar char="•"/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pPr>
            <a:r>
              <a:t>Helpdeskmedewerker</a:t>
            </a:r>
          </a:p>
          <a:p>
            <a:pPr marL="254000" indent="-127000" algn="l">
              <a:spcAft>
                <a:spcPts val="3200"/>
              </a:spcAft>
              <a:buChar char="•"/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pPr>
            <a:r>
              <a:t>Klantenservicemedewerker</a:t>
            </a:r>
          </a:p>
          <a:p>
            <a:pPr marL="254000" indent="-127000" algn="l">
              <a:spcAft>
                <a:spcPts val="3200"/>
              </a:spcAft>
              <a:buChar char="•"/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pPr>
            <a:r>
              <a:t>Receptie- of baliemedewerker</a:t>
            </a:r>
          </a:p>
        </p:txBody>
      </p:sp>
      <p:sp>
        <p:nvSpPr>
          <p:cNvPr id="7" name="data-roles">
            <a:extLst>
              <a:ext uri="{FF2B5EF4-FFF2-40B4-BE49-F238E27FC236}">
                <a16:creationId xmlns:a16="http://schemas.microsoft.com/office/drawing/2014/main" id="{CBBED0B9-9417-4748-9C2F-C20CCB02CA1A}"/>
              </a:ext>
            </a:extLst>
          </p:cNvPr>
          <p:cNvSpPr>
            <a:spLocks noGrp="1"/>
          </p:cNvSpPr>
          <p:nvPr/>
        </p:nvSpPr>
        <p:spPr>
          <a:xfrm>
            <a:off x="7667625" y="3552825"/>
            <a:ext cx="6191250" cy="402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defPPr>
            <a:lvl1pPr algn="l"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1pPr>
            <a:lvl2pPr algn="l"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2pPr>
            <a:lvl3pPr algn="l"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3pPr>
            <a:lvl4pPr algn="l"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4pPr>
            <a:lvl5pPr algn="l"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5pPr>
            <a:lvl6pPr algn="l"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6pPr>
            <a:lvl7pPr algn="l"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7pPr>
            <a:lvl8pPr algn="l"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8pPr>
            <a:lvl9pPr algn="l"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254000" indent="-127000" algn="l">
              <a:spcAft>
                <a:spcPts val="2000"/>
              </a:spcAft>
              <a:buChar char="•"/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pPr>
            <a:r>
              <a:t>Digitaliseringsmedewerker (scannen)</a:t>
            </a:r>
          </a:p>
          <a:p>
            <a:pPr marL="254000" indent="-127000" algn="l">
              <a:spcAft>
                <a:spcPts val="2000"/>
              </a:spcAft>
              <a:buChar char="•"/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pPr>
            <a:r>
              <a:t>Rioleringsdata: achterstanden wegwerken</a:t>
            </a:r>
          </a:p>
          <a:p>
            <a:pPr marL="254000" indent="-127000" algn="l">
              <a:spcAft>
                <a:spcPts val="2000"/>
              </a:spcAft>
              <a:buChar char="•"/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pPr>
            <a:r>
              <a:t>Medewerker wegbeeldannotatie</a:t>
            </a:r>
          </a:p>
          <a:p>
            <a:pPr marL="254000" indent="-127000" algn="l">
              <a:spcAft>
                <a:spcPts val="2000"/>
              </a:spcAft>
              <a:buChar char="•"/>
              <a:defRPr sz="2400" b="0">
                <a:solidFill>
                  <a:srgbClr val="1E3063"/>
                </a:solidFill>
                <a:latin typeface="Trebuchet MS"/>
                <a:ea typeface="Trebuchet MS"/>
                <a:cs typeface="Trebuchet MS"/>
              </a:defRPr>
            </a:pPr>
            <a:r>
              <a:t>Data-annoteur: AI-modellen trainen</a:t>
            </a:r>
          </a:p>
        </p:txBody>
      </p:sp>
    </p:spTree>
    <p:extLst>
      <p:ext uri="{BB962C8B-B14F-4D97-AF65-F5344CB8AC3E}">
        <p14:creationId xmlns:p14="http://schemas.microsoft.com/office/powerpoint/2010/main" val="10197994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287</Words>
  <Application>Microsoft Office PowerPoint</Application>
  <DocSecurity>0</DocSecurity>
  <PresentationFormat>Aangepast</PresentationFormat>
  <Paragraphs>54</Paragraphs>
  <Slides>7</Slides>
  <Notes>7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1</vt:i4>
      </vt:variant>
      <vt:variant>
        <vt:lpstr>Thema</vt:lpstr>
      </vt:variant>
      <vt:variant>
        <vt:i4>1</vt:i4>
      </vt:variant>
      <vt:variant>
        <vt:lpstr>Diatitels</vt:lpstr>
      </vt:variant>
      <vt:variant>
        <vt:i4>7</vt:i4>
      </vt:variant>
    </vt:vector>
  </HeadingPairs>
  <TitlesOfParts>
    <vt:vector size="9" baseType="lpstr">
      <vt:lpstr>Trebuchet MS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Bruno Fermin</cp:lastModifiedBy>
  <cp:revision>2</cp:revision>
  <dcterms:created xsi:type="dcterms:W3CDTF">2026-10-22T14:39:52Z</dcterms:created>
  <dcterms:modified xsi:type="dcterms:W3CDTF">2026-10-23T12:58:54Z</dcterms:modified>
</cp:coreProperties>
</file>