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notesMasterIdLst>
    <p:notesMasterId r:id="rId10"/>
  </p:notesMasterIdLst>
  <p:sldIdLst>
    <p:sldId id="258" r:id="rId5"/>
    <p:sldId id="263" r:id="rId6"/>
    <p:sldId id="286" r:id="rId7"/>
    <p:sldId id="287" r:id="rId8"/>
    <p:sldId id="279" r:id="rId9"/>
  </p:sldIdLst>
  <p:sldSz cx="9144000" cy="5149850"/>
  <p:notesSz cx="9144000" cy="5149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738476-E04C-B5E8-DDC2-783CCE8B832F}" name="Hester Saakes" initials="HS" userId="S::hestersaakes@lezenenschrijven.nl::0ad3af9c-9eec-4498-89f7-19cda10b429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62" d="100"/>
          <a:sy n="162" d="100"/>
        </p:scale>
        <p:origin x="144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ella Zwanenburg" userId="94568874-1280-45d1-b1be-45c0ee3cdd96" providerId="ADAL" clId="{A667B842-0745-430E-BC8F-3C1D386153FB}"/>
    <pc:docChg chg="undo custSel addSld delSld modSld">
      <pc:chgData name="Mirella Zwanenburg" userId="94568874-1280-45d1-b1be-45c0ee3cdd96" providerId="ADAL" clId="{A667B842-0745-430E-BC8F-3C1D386153FB}" dt="2025-11-06T11:39:16.886" v="87" actId="14826"/>
      <pc:docMkLst>
        <pc:docMk/>
      </pc:docMkLst>
      <pc:sldChg chg="modSp mod">
        <pc:chgData name="Mirella Zwanenburg" userId="94568874-1280-45d1-b1be-45c0ee3cdd96" providerId="ADAL" clId="{A667B842-0745-430E-BC8F-3C1D386153FB}" dt="2025-11-06T10:54:53.643" v="0"/>
        <pc:sldMkLst>
          <pc:docMk/>
          <pc:sldMk cId="0" sldId="258"/>
        </pc:sldMkLst>
        <pc:spChg chg="mod">
          <ac:chgData name="Mirella Zwanenburg" userId="94568874-1280-45d1-b1be-45c0ee3cdd96" providerId="ADAL" clId="{A667B842-0745-430E-BC8F-3C1D386153FB}" dt="2025-11-06T10:54:53.643" v="0"/>
          <ac:spMkLst>
            <pc:docMk/>
            <pc:sldMk cId="0" sldId="258"/>
            <ac:spMk id="2" creationId="{00000000-0000-0000-0000-000000000000}"/>
          </ac:spMkLst>
        </pc:spChg>
      </pc:sldChg>
      <pc:sldChg chg="addSp delSp modSp mod">
        <pc:chgData name="Mirella Zwanenburg" userId="94568874-1280-45d1-b1be-45c0ee3cdd96" providerId="ADAL" clId="{A667B842-0745-430E-BC8F-3C1D386153FB}" dt="2025-11-06T11:39:16.886" v="87" actId="14826"/>
        <pc:sldMkLst>
          <pc:docMk/>
          <pc:sldMk cId="1382796110" sldId="263"/>
        </pc:sldMkLst>
        <pc:spChg chg="add del mod">
          <ac:chgData name="Mirella Zwanenburg" userId="94568874-1280-45d1-b1be-45c0ee3cdd96" providerId="ADAL" clId="{A667B842-0745-430E-BC8F-3C1D386153FB}" dt="2025-11-06T10:55:09.305" v="3" actId="478"/>
          <ac:spMkLst>
            <pc:docMk/>
            <pc:sldMk cId="1382796110" sldId="263"/>
            <ac:spMk id="5" creationId="{100382C8-F058-A717-9538-A1F7FEA353A4}"/>
          </ac:spMkLst>
        </pc:spChg>
        <pc:spChg chg="add mod">
          <ac:chgData name="Mirella Zwanenburg" userId="94568874-1280-45d1-b1be-45c0ee3cdd96" providerId="ADAL" clId="{A667B842-0745-430E-BC8F-3C1D386153FB}" dt="2025-11-06T10:58:01.165" v="4"/>
          <ac:spMkLst>
            <pc:docMk/>
            <pc:sldMk cId="1382796110" sldId="263"/>
            <ac:spMk id="6" creationId="{CED8A26E-0D28-EDF5-2214-7CDC7F777071}"/>
          </ac:spMkLst>
        </pc:spChg>
        <pc:spChg chg="del">
          <ac:chgData name="Mirella Zwanenburg" userId="94568874-1280-45d1-b1be-45c0ee3cdd96" providerId="ADAL" clId="{A667B842-0745-430E-BC8F-3C1D386153FB}" dt="2025-11-06T10:55:05.459" v="1" actId="478"/>
          <ac:spMkLst>
            <pc:docMk/>
            <pc:sldMk cId="1382796110" sldId="263"/>
            <ac:spMk id="7" creationId="{A961A70C-12D8-7E06-B1F2-18A48BAEC57B}"/>
          </ac:spMkLst>
        </pc:spChg>
        <pc:spChg chg="add mod">
          <ac:chgData name="Mirella Zwanenburg" userId="94568874-1280-45d1-b1be-45c0ee3cdd96" providerId="ADAL" clId="{A667B842-0745-430E-BC8F-3C1D386153FB}" dt="2025-11-06T10:58:01.165" v="4"/>
          <ac:spMkLst>
            <pc:docMk/>
            <pc:sldMk cId="1382796110" sldId="263"/>
            <ac:spMk id="8" creationId="{343F4AF4-E9D3-404C-E0B2-DD40801EDF68}"/>
          </ac:spMkLst>
        </pc:spChg>
        <pc:spChg chg="add mod">
          <ac:chgData name="Mirella Zwanenburg" userId="94568874-1280-45d1-b1be-45c0ee3cdd96" providerId="ADAL" clId="{A667B842-0745-430E-BC8F-3C1D386153FB}" dt="2025-11-06T10:58:01.165" v="4"/>
          <ac:spMkLst>
            <pc:docMk/>
            <pc:sldMk cId="1382796110" sldId="263"/>
            <ac:spMk id="10" creationId="{67E76898-3769-7EF8-3065-5E73EFEB3B32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1" creationId="{F853FC9B-4B6F-D2C2-135D-A125B6F02AE1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2" creationId="{7D7C0C70-450C-B880-2A3A-587C1F22A541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3" creationId="{F8C7787A-E61D-96B1-DF06-8BC300E88E0C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4" creationId="{FF4E164D-5D51-EA19-5535-6627A20FDA9A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5" creationId="{3D4C9983-6923-4245-D54E-1149B41BFB06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6" creationId="{E8DE853B-BF1C-7A81-A5FF-CCB3AB4D3341}"/>
          </ac:spMkLst>
        </pc:spChg>
        <pc:spChg chg="add mod">
          <ac:chgData name="Mirella Zwanenburg" userId="94568874-1280-45d1-b1be-45c0ee3cdd96" providerId="ADAL" clId="{A667B842-0745-430E-BC8F-3C1D386153FB}" dt="2025-11-06T11:02:31.674" v="40" actId="14100"/>
          <ac:spMkLst>
            <pc:docMk/>
            <pc:sldMk cId="1382796110" sldId="263"/>
            <ac:spMk id="17" creationId="{C62EA0A6-F387-B44F-A826-BFFE82A166CA}"/>
          </ac:spMkLst>
        </pc:spChg>
        <pc:spChg chg="add mod">
          <ac:chgData name="Mirella Zwanenburg" userId="94568874-1280-45d1-b1be-45c0ee3cdd96" providerId="ADAL" clId="{A667B842-0745-430E-BC8F-3C1D386153FB}" dt="2025-11-06T11:01:09.128" v="24" actId="20577"/>
          <ac:spMkLst>
            <pc:docMk/>
            <pc:sldMk cId="1382796110" sldId="263"/>
            <ac:spMk id="19" creationId="{4E711487-0F75-F755-859A-8C2088DF1D9D}"/>
          </ac:spMkLst>
        </pc:spChg>
        <pc:spChg chg="add mod">
          <ac:chgData name="Mirella Zwanenburg" userId="94568874-1280-45d1-b1be-45c0ee3cdd96" providerId="ADAL" clId="{A667B842-0745-430E-BC8F-3C1D386153FB}" dt="2025-11-06T11:02:37.042" v="41" actId="14100"/>
          <ac:spMkLst>
            <pc:docMk/>
            <pc:sldMk cId="1382796110" sldId="263"/>
            <ac:spMk id="20" creationId="{82A65871-A2D0-62C8-6E06-594A26F0AC33}"/>
          </ac:spMkLst>
        </pc:spChg>
        <pc:spChg chg="add mod">
          <ac:chgData name="Mirella Zwanenburg" userId="94568874-1280-45d1-b1be-45c0ee3cdd96" providerId="ADAL" clId="{A667B842-0745-430E-BC8F-3C1D386153FB}" dt="2025-11-06T11:01:40.560" v="31" actId="14100"/>
          <ac:spMkLst>
            <pc:docMk/>
            <pc:sldMk cId="1382796110" sldId="263"/>
            <ac:spMk id="21" creationId="{DB0557B3-92CE-EB9C-8E53-19C4DEE32120}"/>
          </ac:spMkLst>
        </pc:spChg>
        <pc:spChg chg="add mod">
          <ac:chgData name="Mirella Zwanenburg" userId="94568874-1280-45d1-b1be-45c0ee3cdd96" providerId="ADAL" clId="{A667B842-0745-430E-BC8F-3C1D386153FB}" dt="2025-11-06T11:02:15.869" v="38" actId="14100"/>
          <ac:spMkLst>
            <pc:docMk/>
            <pc:sldMk cId="1382796110" sldId="263"/>
            <ac:spMk id="22" creationId="{F904549B-69ED-0E86-B877-98D25BB8C340}"/>
          </ac:spMkLst>
        </pc:spChg>
        <pc:spChg chg="add mod">
          <ac:chgData name="Mirella Zwanenburg" userId="94568874-1280-45d1-b1be-45c0ee3cdd96" providerId="ADAL" clId="{A667B842-0745-430E-BC8F-3C1D386153FB}" dt="2025-11-06T11:02:04.816" v="36" actId="20577"/>
          <ac:spMkLst>
            <pc:docMk/>
            <pc:sldMk cId="1382796110" sldId="263"/>
            <ac:spMk id="23" creationId="{DB785374-992D-BE44-754E-22FC27E81173}"/>
          </ac:spMkLst>
        </pc:spChg>
        <pc:picChg chg="del">
          <ac:chgData name="Mirella Zwanenburg" userId="94568874-1280-45d1-b1be-45c0ee3cdd96" providerId="ADAL" clId="{A667B842-0745-430E-BC8F-3C1D386153FB}" dt="2025-11-06T10:55:08.067" v="2" actId="478"/>
          <ac:picMkLst>
            <pc:docMk/>
            <pc:sldMk cId="1382796110" sldId="263"/>
            <ac:picMk id="3" creationId="{8092225A-E3CE-C276-34E5-6998FB5D56EC}"/>
          </ac:picMkLst>
        </pc:picChg>
        <pc:picChg chg="add mod modCrop">
          <ac:chgData name="Mirella Zwanenburg" userId="94568874-1280-45d1-b1be-45c0ee3cdd96" providerId="ADAL" clId="{A667B842-0745-430E-BC8F-3C1D386153FB}" dt="2025-11-06T11:39:16.886" v="87" actId="14826"/>
          <ac:picMkLst>
            <pc:docMk/>
            <pc:sldMk cId="1382796110" sldId="263"/>
            <ac:picMk id="24" creationId="{4C604386-AB17-0542-D07D-057C4A562C0F}"/>
          </ac:picMkLst>
        </pc:picChg>
      </pc:sldChg>
      <pc:sldChg chg="addSp modSp mod">
        <pc:chgData name="Mirella Zwanenburg" userId="94568874-1280-45d1-b1be-45c0ee3cdd96" providerId="ADAL" clId="{A667B842-0745-430E-BC8F-3C1D386153FB}" dt="2025-11-06T11:05:56.344" v="71" actId="20577"/>
        <pc:sldMkLst>
          <pc:docMk/>
          <pc:sldMk cId="1135135457" sldId="279"/>
        </pc:sldMkLst>
        <pc:spChg chg="add mod">
          <ac:chgData name="Mirella Zwanenburg" userId="94568874-1280-45d1-b1be-45c0ee3cdd96" providerId="ADAL" clId="{A667B842-0745-430E-BC8F-3C1D386153FB}" dt="2025-11-06T11:05:56.344" v="71" actId="20577"/>
          <ac:spMkLst>
            <pc:docMk/>
            <pc:sldMk cId="1135135457" sldId="279"/>
            <ac:spMk id="3" creationId="{B9E92B03-A09B-1435-1F72-CF110F698C4A}"/>
          </ac:spMkLst>
        </pc:spChg>
        <pc:picChg chg="mod modCrop">
          <ac:chgData name="Mirella Zwanenburg" userId="94568874-1280-45d1-b1be-45c0ee3cdd96" providerId="ADAL" clId="{A667B842-0745-430E-BC8F-3C1D386153FB}" dt="2025-11-06T11:05:44.499" v="68" actId="1076"/>
          <ac:picMkLst>
            <pc:docMk/>
            <pc:sldMk cId="1135135457" sldId="279"/>
            <ac:picMk id="5" creationId="{B477F803-880A-52CC-BB2C-A02E7495166B}"/>
          </ac:picMkLst>
        </pc:picChg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4252321535" sldId="280"/>
        </pc:sldMkLst>
      </pc:sldChg>
      <pc:sldChg chg="del">
        <pc:chgData name="Mirella Zwanenburg" userId="94568874-1280-45d1-b1be-45c0ee3cdd96" providerId="ADAL" clId="{A667B842-0745-430E-BC8F-3C1D386153FB}" dt="2025-11-06T11:05:16.823" v="61" actId="2696"/>
        <pc:sldMkLst>
          <pc:docMk/>
          <pc:sldMk cId="2270112364" sldId="281"/>
        </pc:sldMkLst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837236684" sldId="282"/>
        </pc:sldMkLst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2689547176" sldId="283"/>
        </pc:sldMkLst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2651992626" sldId="284"/>
        </pc:sldMkLst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300957539" sldId="285"/>
        </pc:sldMkLst>
      </pc:sldChg>
      <pc:sldChg chg="modSp mod">
        <pc:chgData name="Mirella Zwanenburg" userId="94568874-1280-45d1-b1be-45c0ee3cdd96" providerId="ADAL" clId="{A667B842-0745-430E-BC8F-3C1D386153FB}" dt="2025-11-06T11:04:42.947" v="49" actId="20577"/>
        <pc:sldMkLst>
          <pc:docMk/>
          <pc:sldMk cId="559694245" sldId="286"/>
        </pc:sldMkLst>
        <pc:spChg chg="mod">
          <ac:chgData name="Mirella Zwanenburg" userId="94568874-1280-45d1-b1be-45c0ee3cdd96" providerId="ADAL" clId="{A667B842-0745-430E-BC8F-3C1D386153FB}" dt="2025-11-06T11:04:42.947" v="49" actId="20577"/>
          <ac:spMkLst>
            <pc:docMk/>
            <pc:sldMk cId="559694245" sldId="286"/>
            <ac:spMk id="7" creationId="{D525DF88-CF4B-C796-9671-E717DD972999}"/>
          </ac:spMkLst>
        </pc:spChg>
        <pc:spChg chg="mod">
          <ac:chgData name="Mirella Zwanenburg" userId="94568874-1280-45d1-b1be-45c0ee3cdd96" providerId="ADAL" clId="{A667B842-0745-430E-BC8F-3C1D386153FB}" dt="2025-11-06T11:04:32.386" v="42"/>
          <ac:spMkLst>
            <pc:docMk/>
            <pc:sldMk cId="559694245" sldId="286"/>
            <ac:spMk id="9" creationId="{B23E4D27-0C1B-CF29-DE73-8A77FE6B570E}"/>
          </ac:spMkLst>
        </pc:spChg>
      </pc:sldChg>
      <pc:sldChg chg="modSp add mod">
        <pc:chgData name="Mirella Zwanenburg" userId="94568874-1280-45d1-b1be-45c0ee3cdd96" providerId="ADAL" clId="{A667B842-0745-430E-BC8F-3C1D386153FB}" dt="2025-11-06T11:05:04.075" v="60" actId="20577"/>
        <pc:sldMkLst>
          <pc:docMk/>
          <pc:sldMk cId="1722432434" sldId="287"/>
        </pc:sldMkLst>
        <pc:spChg chg="mod">
          <ac:chgData name="Mirella Zwanenburg" userId="94568874-1280-45d1-b1be-45c0ee3cdd96" providerId="ADAL" clId="{A667B842-0745-430E-BC8F-3C1D386153FB}" dt="2025-11-06T11:05:04.075" v="60" actId="20577"/>
          <ac:spMkLst>
            <pc:docMk/>
            <pc:sldMk cId="1722432434" sldId="287"/>
            <ac:spMk id="7" creationId="{41BD04DF-F6D3-E7B8-794F-531EA44BA9AF}"/>
          </ac:spMkLst>
        </pc:spChg>
        <pc:spChg chg="mod">
          <ac:chgData name="Mirella Zwanenburg" userId="94568874-1280-45d1-b1be-45c0ee3cdd96" providerId="ADAL" clId="{A667B842-0745-430E-BC8F-3C1D386153FB}" dt="2025-11-06T11:04:55.119" v="56" actId="20577"/>
          <ac:spMkLst>
            <pc:docMk/>
            <pc:sldMk cId="1722432434" sldId="287"/>
            <ac:spMk id="9" creationId="{DC7DBBFB-E104-1B29-1FC2-4468A5B12A4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E4B6-1251-45A0-A26A-2513D0F78670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7DC5-3590-418C-B779-AB309E12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60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558800"/>
          </a:xfrm>
        </p:spPr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752366" cy="3398901"/>
          </a:xfr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5828030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3634" y="403573"/>
            <a:ext cx="7726966" cy="1413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nl-NL" sz="2000" b="0" dirty="0"/>
              <a:t>Maatjestraining</a:t>
            </a:r>
            <a:r>
              <a:rPr lang="nl-NL" sz="3500" dirty="0"/>
              <a:t> </a:t>
            </a:r>
            <a:br>
              <a:rPr lang="nl-NL" sz="3500" dirty="0"/>
            </a:br>
            <a:r>
              <a:rPr lang="nl-NL" sz="2800" dirty="0"/>
              <a:t>Verdiepende module:</a:t>
            </a:r>
            <a:br>
              <a:rPr lang="nl-NL" sz="2800" dirty="0"/>
            </a:br>
            <a:r>
              <a:rPr lang="nl-NL" sz="2800" dirty="0"/>
              <a:t>Jezelf voorstellen</a:t>
            </a:r>
            <a:endParaRPr lang="nl-NL" sz="3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7D353-4F02-09E8-020A-1AA474214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2754DAF2-28CE-CC91-271F-105FFCC1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Vooruitkijken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66CEFD0-F98A-0FA5-D138-EDF6F6FD41B1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2</a:t>
            </a:fld>
            <a:endParaRPr lang="nl-NL" sz="1000" b="1" dirty="0">
              <a:latin typeface="Outfit" pitchFamily="2" charset="0"/>
            </a:endParaRPr>
          </a:p>
        </p:txBody>
      </p:sp>
      <p:sp>
        <p:nvSpPr>
          <p:cNvPr id="17" name="Tekstballon: rechthoek met afgeronde hoeken 16">
            <a:extLst>
              <a:ext uri="{FF2B5EF4-FFF2-40B4-BE49-F238E27FC236}">
                <a16:creationId xmlns:a16="http://schemas.microsoft.com/office/drawing/2014/main" id="{C62EA0A6-F387-B44F-A826-BFFE82A166CA}"/>
              </a:ext>
            </a:extLst>
          </p:cNvPr>
          <p:cNvSpPr/>
          <p:nvPr/>
        </p:nvSpPr>
        <p:spPr>
          <a:xfrm>
            <a:off x="5257800" y="861141"/>
            <a:ext cx="2286000" cy="799384"/>
          </a:xfrm>
          <a:prstGeom prst="wedgeRoundRectCallout">
            <a:avLst>
              <a:gd name="adj1" fmla="val -65944"/>
              <a:gd name="adj2" fmla="val -2688"/>
              <a:gd name="adj3" fmla="val 16667"/>
            </a:avLst>
          </a:prstGeom>
          <a:noFill/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solidFill>
                  <a:srgbClr val="E40D78"/>
                </a:solidFill>
              </a:ln>
            </a:endParaRP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E711487-0F75-F755-859A-8C2088DF1D9D}"/>
              </a:ext>
            </a:extLst>
          </p:cNvPr>
          <p:cNvSpPr txBox="1"/>
          <p:nvPr/>
        </p:nvSpPr>
        <p:spPr>
          <a:xfrm>
            <a:off x="5410200" y="984252"/>
            <a:ext cx="228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latin typeface="+mj-lt"/>
              </a:rPr>
              <a:t>Ik ben Kim! </a:t>
            </a:r>
          </a:p>
          <a:p>
            <a:r>
              <a:rPr lang="nl-NL" sz="1400" dirty="0">
                <a:latin typeface="+mj-lt"/>
              </a:rPr>
              <a:t>En ik ben een leermaatje.</a:t>
            </a:r>
          </a:p>
        </p:txBody>
      </p:sp>
      <p:sp>
        <p:nvSpPr>
          <p:cNvPr id="20" name="Tekstballon: rechthoek met afgeronde hoeken 19">
            <a:extLst>
              <a:ext uri="{FF2B5EF4-FFF2-40B4-BE49-F238E27FC236}">
                <a16:creationId xmlns:a16="http://schemas.microsoft.com/office/drawing/2014/main" id="{82A65871-A2D0-62C8-6E06-594A26F0AC33}"/>
              </a:ext>
            </a:extLst>
          </p:cNvPr>
          <p:cNvSpPr/>
          <p:nvPr/>
        </p:nvSpPr>
        <p:spPr>
          <a:xfrm>
            <a:off x="5257800" y="2041525"/>
            <a:ext cx="2133600" cy="933092"/>
          </a:xfrm>
          <a:prstGeom prst="wedgeRoundRectCallout">
            <a:avLst>
              <a:gd name="adj1" fmla="val -67087"/>
              <a:gd name="adj2" fmla="val 27044"/>
              <a:gd name="adj3" fmla="val 16667"/>
            </a:avLst>
          </a:prstGeom>
          <a:noFill/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solidFill>
                  <a:srgbClr val="E40D78"/>
                </a:solidFill>
              </a:ln>
            </a:endParaRP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DB0557B3-92CE-EB9C-8E53-19C4DEE32120}"/>
              </a:ext>
            </a:extLst>
          </p:cNvPr>
          <p:cNvSpPr txBox="1"/>
          <p:nvPr/>
        </p:nvSpPr>
        <p:spPr>
          <a:xfrm>
            <a:off x="5410200" y="2138739"/>
            <a:ext cx="20574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latin typeface="+mj-lt"/>
              </a:rPr>
              <a:t>Ik help collega’s met vragen op de telefoon. Bijvoorbeeld over apps.</a:t>
            </a:r>
          </a:p>
        </p:txBody>
      </p:sp>
      <p:sp>
        <p:nvSpPr>
          <p:cNvPr id="22" name="Tekstballon: rechthoek met afgeronde hoeken 21">
            <a:extLst>
              <a:ext uri="{FF2B5EF4-FFF2-40B4-BE49-F238E27FC236}">
                <a16:creationId xmlns:a16="http://schemas.microsoft.com/office/drawing/2014/main" id="{F904549B-69ED-0E86-B877-98D25BB8C340}"/>
              </a:ext>
            </a:extLst>
          </p:cNvPr>
          <p:cNvSpPr/>
          <p:nvPr/>
        </p:nvSpPr>
        <p:spPr>
          <a:xfrm>
            <a:off x="5257800" y="3489326"/>
            <a:ext cx="1676400" cy="933092"/>
          </a:xfrm>
          <a:prstGeom prst="wedgeRoundRectCallout">
            <a:avLst>
              <a:gd name="adj1" fmla="val -71360"/>
              <a:gd name="adj2" fmla="val 3594"/>
              <a:gd name="adj3" fmla="val 16667"/>
            </a:avLst>
          </a:prstGeom>
          <a:noFill/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solidFill>
                  <a:srgbClr val="E40D78"/>
                </a:solidFill>
              </a:ln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DB785374-992D-BE44-754E-22FC27E81173}"/>
              </a:ext>
            </a:extLst>
          </p:cNvPr>
          <p:cNvSpPr txBox="1"/>
          <p:nvPr/>
        </p:nvSpPr>
        <p:spPr>
          <a:xfrm>
            <a:off x="5410200" y="3586540"/>
            <a:ext cx="20574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latin typeface="+mj-lt"/>
              </a:rPr>
              <a:t>Heb jij vragen? </a:t>
            </a:r>
          </a:p>
          <a:p>
            <a:r>
              <a:rPr lang="nl-NL" sz="1400" dirty="0">
                <a:latin typeface="+mj-lt"/>
              </a:rPr>
              <a:t>Waar kan ik jou </a:t>
            </a:r>
          </a:p>
          <a:p>
            <a:r>
              <a:rPr lang="nl-NL" sz="1400" dirty="0">
                <a:latin typeface="+mj-lt"/>
              </a:rPr>
              <a:t>mee helpen?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4C604386-AB17-0542-D07D-057C4A562C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6" r="13466"/>
          <a:stretch/>
        </p:blipFill>
        <p:spPr>
          <a:xfrm>
            <a:off x="705834" y="1279525"/>
            <a:ext cx="3244786" cy="2966660"/>
          </a:xfrm>
          <a:prstGeom prst="roundRect">
            <a:avLst>
              <a:gd name="adj" fmla="val 6182"/>
            </a:avLst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8279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CBACBA-8D23-8C38-E20B-4D7860E1D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525DF88-CF4B-C796-9671-E717DD972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938992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Kort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Interessant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Persoonlijk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Zelfverzekerd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B23E4D27-0C1B-CF29-DE73-8A77FE6B5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Een goede pitch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5034D2D-ADAF-5009-742F-415613C6E88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3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9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E32523-548A-859B-D44A-8D1305C72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41BD04DF-F6D3-E7B8-794F-531EA44BA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938992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Wie ben je als maatje?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doe je als maatje?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Waar kan je je collega mee helpen?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heeft de ander eraan?   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DC7DBBFB-E104-1B29-1FC2-4468A5B12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Vragen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57E208B-B786-81AF-2104-4FFC7EF80A82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4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432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9B0D4-64C4-7838-8130-2EAB90C4E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6B727ED-4AFA-6664-2A23-87F55B5C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Terugkijken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6CC0E17-96A4-4EA5-AE43-6348629F6684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5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5" name="Tijdelijke aanduiding voor inhoud 3">
            <a:extLst>
              <a:ext uri="{FF2B5EF4-FFF2-40B4-BE49-F238E27FC236}">
                <a16:creationId xmlns:a16="http://schemas.microsoft.com/office/drawing/2014/main" id="{B477F803-880A-52CC-BB2C-A02E7495166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9086"/>
          <a:stretch>
            <a:fillRect/>
          </a:stretch>
        </p:blipFill>
        <p:spPr>
          <a:xfrm>
            <a:off x="705834" y="1050925"/>
            <a:ext cx="4114800" cy="3384080"/>
          </a:xfrm>
          <a:prstGeom prst="roundRect">
            <a:avLst>
              <a:gd name="adj" fmla="val 4894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sp>
        <p:nvSpPr>
          <p:cNvPr id="3" name="Tijdelijke aanduiding voor tekst 6">
            <a:extLst>
              <a:ext uri="{FF2B5EF4-FFF2-40B4-BE49-F238E27FC236}">
                <a16:creationId xmlns:a16="http://schemas.microsoft.com/office/drawing/2014/main" id="{B9E92B03-A09B-1435-1F72-CF110F698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600" y="1355725"/>
            <a:ext cx="3027966" cy="830997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Hoe ging het?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Hoe ga je verder oefenen?</a:t>
            </a:r>
          </a:p>
        </p:txBody>
      </p:sp>
    </p:spTree>
    <p:extLst>
      <p:ext uri="{BB962C8B-B14F-4D97-AF65-F5344CB8AC3E}">
        <p14:creationId xmlns:p14="http://schemas.microsoft.com/office/powerpoint/2010/main" val="1135135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21a352-5412-4269-90f7-17a58e0e577f" xsi:nil="true"/>
    <lcf76f155ced4ddcb4097134ff3c332f xmlns="6e5a83f1-a469-470f-b7d3-20fae965a13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45B847AAE424BB93B91494D0EFC75" ma:contentTypeVersion="18" ma:contentTypeDescription="Een nieuw document maken." ma:contentTypeScope="" ma:versionID="41c84d1ec39d5ab80a15ba2c247dcb00">
  <xsd:schema xmlns:xsd="http://www.w3.org/2001/XMLSchema" xmlns:xs="http://www.w3.org/2001/XMLSchema" xmlns:p="http://schemas.microsoft.com/office/2006/metadata/properties" xmlns:ns2="6e5a83f1-a469-470f-b7d3-20fae965a139" xmlns:ns3="8a5d753a-6ff4-408a-b2ce-afab7956ecec" xmlns:ns4="1821a352-5412-4269-90f7-17a58e0e577f" targetNamespace="http://schemas.microsoft.com/office/2006/metadata/properties" ma:root="true" ma:fieldsID="ebbd2bb42c276342281f96dd771642a3" ns2:_="" ns3:_="" ns4:_="">
    <xsd:import namespace="6e5a83f1-a469-470f-b7d3-20fae965a139"/>
    <xsd:import namespace="8a5d753a-6ff4-408a-b2ce-afab7956ecec"/>
    <xsd:import namespace="1821a352-5412-4269-90f7-17a58e0e57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a83f1-a469-470f-b7d3-20fae965a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02190253-6c8b-41ca-a2d0-e0c509263a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d753a-6ff4-408a-b2ce-afab7956ec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1a352-5412-4269-90f7-17a58e0e577f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376f8214-e299-446b-ae7a-569f1d970790}" ma:internalName="TaxCatchAll" ma:showField="CatchAllData" ma:web="1821a352-5412-4269-90f7-17a58e0e57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C41CBC-111A-4D59-AE41-AD7037B27B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86498A-45C2-41E6-8DD2-65655A0D6DBF}">
  <ds:schemaRefs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6e5a83f1-a469-470f-b7d3-20fae965a139"/>
    <ds:schemaRef ds:uri="http://purl.org/dc/elements/1.1/"/>
    <ds:schemaRef ds:uri="1821a352-5412-4269-90f7-17a58e0e577f"/>
    <ds:schemaRef ds:uri="http://schemas.microsoft.com/office/2006/metadata/properties"/>
    <ds:schemaRef ds:uri="8a5d753a-6ff4-408a-b2ce-afab7956ecec"/>
    <ds:schemaRef ds:uri="http://purl.org/dc/terms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1BA9183-2494-4BD9-95C9-74F096E47A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a83f1-a469-470f-b7d3-20fae965a139"/>
    <ds:schemaRef ds:uri="8a5d753a-6ff4-408a-b2ce-afab7956ecec"/>
    <ds:schemaRef ds:uri="1821a352-5412-4269-90f7-17a58e0e57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b042757-2de9-4b78-8dd6-b87b2ccf15de}" enabled="0" method="" siteId="{3b042757-2de9-4b78-8dd6-b87b2ccf15d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105</Words>
  <Application>Microsoft Office PowerPoint</Application>
  <PresentationFormat>Aangepast</PresentationFormat>
  <Paragraphs>26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Aptos</vt:lpstr>
      <vt:lpstr>Calibri</vt:lpstr>
      <vt:lpstr>Outfit</vt:lpstr>
      <vt:lpstr>Outfit Black</vt:lpstr>
      <vt:lpstr>Office Theme</vt:lpstr>
      <vt:lpstr>Maatjestraining  Verdiepende module: Jezelf voorstellen</vt:lpstr>
      <vt:lpstr>Vooruitkijken</vt:lpstr>
      <vt:lpstr>Een goede pitch</vt:lpstr>
      <vt:lpstr>Vragen</vt:lpstr>
      <vt:lpstr>Terugkijken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Maatjestraining – Presentatie verdiepende module – Oefenen met jezelf voorstellen </dc:title>
  <dc:creator>Mirella Zwanenburg</dc:creator>
  <cp:lastModifiedBy>Ahmed Jaouhari</cp:lastModifiedBy>
  <cp:revision>5</cp:revision>
  <dcterms:created xsi:type="dcterms:W3CDTF">2025-03-24T15:55:06Z</dcterms:created>
  <dcterms:modified xsi:type="dcterms:W3CDTF">2026-01-26T15:43:51Z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2025-03-24T00:00:00Z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2025-03-24T00:00:00Z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0x010100ED745B847AAE424BB93B91494D0EFC75</vt:lpwstr>
  </property>
  <property fmtid="{D5CDD505-2E9C-101B-9397-08002B2CF9AE}" pid="7" name="MediaServiceImageTags">
    <vt:lpwstr/>
  </property>
</Properties>
</file>