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7" r:id="rId2"/>
    <p:sldId id="265" r:id="rId3"/>
    <p:sldId id="278" r:id="rId4"/>
    <p:sldId id="272" r:id="rId5"/>
    <p:sldId id="258" r:id="rId6"/>
    <p:sldId id="267" r:id="rId7"/>
    <p:sldId id="264" r:id="rId8"/>
    <p:sldId id="275" r:id="rId9"/>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ardsectie" id="{8CCA894B-6C46-4675-98A2-18D5BA73A09A}">
          <p14:sldIdLst>
            <p14:sldId id="257"/>
            <p14:sldId id="265"/>
            <p14:sldId id="278"/>
            <p14:sldId id="272"/>
            <p14:sldId id="258"/>
            <p14:sldId id="267"/>
            <p14:sldId id="264"/>
            <p14:sldId id="275"/>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etra Oldenhage" initials="PO" lastIdx="1" clrIdx="0">
    <p:extLst>
      <p:ext uri="{19B8F6BF-5375-455C-9EA6-DF929625EA0E}">
        <p15:presenceInfo xmlns:p15="http://schemas.microsoft.com/office/powerpoint/2012/main" userId="Petra Oldenhag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5117E"/>
    <a:srgbClr val="DC9BAC"/>
    <a:srgbClr val="D7EDC7"/>
    <a:srgbClr val="009AD8"/>
    <a:srgbClr val="ED7D31"/>
    <a:srgbClr val="7CC2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2" autoAdjust="0"/>
    <p:restoredTop sz="94660"/>
  </p:normalViewPr>
  <p:slideViewPr>
    <p:cSldViewPr snapToGrid="0">
      <p:cViewPr varScale="1">
        <p:scale>
          <a:sx n="120" d="100"/>
          <a:sy n="120" d="100"/>
        </p:scale>
        <p:origin x="184" y="3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5-02-05T10:32:10.459" idx="1">
    <p:pos x="10" y="10"/>
    <p:text>piekgeluiden toevoegen</p:text>
    <p:extLst>
      <p:ext uri="{C676402C-5697-4E1C-873F-D02D1690AC5C}">
        <p15:threadingInfo xmlns:p15="http://schemas.microsoft.com/office/powerpoint/2012/main" timeZoneBias="-60"/>
      </p:ext>
    </p:extLst>
  </p:cm>
</p:cmLst>
</file>

<file path=ppt/diagrams/colors1.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D9F332F-A09B-4070-A923-49BAA8A23D3F}" type="doc">
      <dgm:prSet loTypeId="urn:microsoft.com/office/officeart/2005/8/layout/radial6" loCatId="cycle" qsTypeId="urn:microsoft.com/office/officeart/2005/8/quickstyle/simple1" qsCatId="simple" csTypeId="urn:microsoft.com/office/officeart/2005/8/colors/accent5_1" csCatId="accent5" phldr="1"/>
      <dgm:spPr/>
      <dgm:t>
        <a:bodyPr/>
        <a:lstStyle/>
        <a:p>
          <a:endParaRPr lang="nl-NL"/>
        </a:p>
      </dgm:t>
    </dgm:pt>
    <dgm:pt modelId="{E26FF2F7-468D-4090-BBBA-44B9E4BEC97B}">
      <dgm:prSet phldrT="[Tekst]" custT="1"/>
      <dgm:spPr>
        <a:ln>
          <a:solidFill>
            <a:srgbClr val="E5117E"/>
          </a:solidFill>
        </a:ln>
      </dgm:spPr>
      <dgm:t>
        <a:bodyPr/>
        <a:lstStyle/>
        <a:p>
          <a:r>
            <a:rPr lang="nl-NL" sz="1400" b="1" dirty="0"/>
            <a:t>Pesten</a:t>
          </a:r>
        </a:p>
        <a:p>
          <a:r>
            <a:rPr lang="nl-NL" sz="1400" dirty="0"/>
            <a:t>met woorden, gebaren of digitaal, iemand tegenwerken of negeren</a:t>
          </a:r>
        </a:p>
      </dgm:t>
    </dgm:pt>
    <dgm:pt modelId="{8B16F71F-E0AF-4C75-B564-6840E184AE36}" type="parTrans" cxnId="{80177694-8149-44B4-B9E7-6454FA90D3E7}">
      <dgm:prSet/>
      <dgm:spPr/>
      <dgm:t>
        <a:bodyPr/>
        <a:lstStyle/>
        <a:p>
          <a:endParaRPr lang="nl-NL"/>
        </a:p>
      </dgm:t>
    </dgm:pt>
    <dgm:pt modelId="{C39C2758-3036-4F64-9D05-F6F2935D9FCC}" type="sibTrans" cxnId="{80177694-8149-44B4-B9E7-6454FA90D3E7}">
      <dgm:prSet/>
      <dgm:spPr>
        <a:solidFill>
          <a:srgbClr val="DC9BAC"/>
        </a:solidFill>
      </dgm:spPr>
      <dgm:t>
        <a:bodyPr/>
        <a:lstStyle/>
        <a:p>
          <a:endParaRPr lang="nl-NL"/>
        </a:p>
      </dgm:t>
    </dgm:pt>
    <dgm:pt modelId="{B453555A-30E9-461B-B7CE-2E4A07059AB3}">
      <dgm:prSet phldrT="[Tekst]" custT="1"/>
      <dgm:spPr>
        <a:ln>
          <a:solidFill>
            <a:srgbClr val="E5117E"/>
          </a:solidFill>
        </a:ln>
      </dgm:spPr>
      <dgm:t>
        <a:bodyPr/>
        <a:lstStyle/>
        <a:p>
          <a:r>
            <a:rPr lang="nl-NL" sz="1400" b="1" dirty="0"/>
            <a:t>Discrimineren</a:t>
          </a:r>
        </a:p>
        <a:p>
          <a:r>
            <a:rPr lang="nl-NL" sz="1400" dirty="0"/>
            <a:t>Iemand uitsluiten of slecht behandelen omdat hij/zij anders is</a:t>
          </a:r>
        </a:p>
      </dgm:t>
    </dgm:pt>
    <dgm:pt modelId="{DC044737-AA3A-4A1B-A196-F1C3EEEA2CA1}" type="parTrans" cxnId="{EE69E150-B721-4D11-A4A1-05BE2B497CE9}">
      <dgm:prSet/>
      <dgm:spPr/>
      <dgm:t>
        <a:bodyPr/>
        <a:lstStyle/>
        <a:p>
          <a:endParaRPr lang="nl-NL"/>
        </a:p>
      </dgm:t>
    </dgm:pt>
    <dgm:pt modelId="{7D487606-A8DF-4DDA-BC8B-FDCA352CA479}" type="sibTrans" cxnId="{EE69E150-B721-4D11-A4A1-05BE2B497CE9}">
      <dgm:prSet/>
      <dgm:spPr>
        <a:solidFill>
          <a:srgbClr val="DC9BAC"/>
        </a:solidFill>
      </dgm:spPr>
      <dgm:t>
        <a:bodyPr/>
        <a:lstStyle/>
        <a:p>
          <a:endParaRPr lang="nl-NL"/>
        </a:p>
      </dgm:t>
    </dgm:pt>
    <dgm:pt modelId="{5CA3DF73-98D3-40AF-B69A-3797ECC337B3}">
      <dgm:prSet phldrT="[Tekst]" custT="1"/>
      <dgm:spPr>
        <a:ln>
          <a:solidFill>
            <a:srgbClr val="E5117E"/>
          </a:solidFill>
        </a:ln>
      </dgm:spPr>
      <dgm:t>
        <a:bodyPr/>
        <a:lstStyle/>
        <a:p>
          <a:r>
            <a:rPr lang="nl-NL" sz="1400" b="1" dirty="0"/>
            <a:t>Intimideren</a:t>
          </a:r>
        </a:p>
        <a:p>
          <a:r>
            <a:rPr lang="nl-NL" sz="1400" dirty="0"/>
            <a:t>Iemand bang maken of bedreigen</a:t>
          </a:r>
        </a:p>
      </dgm:t>
    </dgm:pt>
    <dgm:pt modelId="{B5F13D03-6DE3-42E5-B3BF-C3FF8A07BA65}" type="parTrans" cxnId="{0BF3B232-A132-4FBC-981B-CAB9A0298B27}">
      <dgm:prSet/>
      <dgm:spPr/>
      <dgm:t>
        <a:bodyPr/>
        <a:lstStyle/>
        <a:p>
          <a:endParaRPr lang="nl-NL"/>
        </a:p>
      </dgm:t>
    </dgm:pt>
    <dgm:pt modelId="{A3AA8995-4361-46A4-B0B0-ACFFA684D300}" type="sibTrans" cxnId="{0BF3B232-A132-4FBC-981B-CAB9A0298B27}">
      <dgm:prSet/>
      <dgm:spPr>
        <a:solidFill>
          <a:srgbClr val="DC9BAC"/>
        </a:solidFill>
      </dgm:spPr>
      <dgm:t>
        <a:bodyPr/>
        <a:lstStyle/>
        <a:p>
          <a:endParaRPr lang="nl-NL"/>
        </a:p>
      </dgm:t>
    </dgm:pt>
    <dgm:pt modelId="{F6979533-62C8-4A14-BD73-71133C90709C}">
      <dgm:prSet phldrT="[Tekst]" custT="1"/>
      <dgm:spPr>
        <a:ln>
          <a:solidFill>
            <a:srgbClr val="E5117E"/>
          </a:solidFill>
        </a:ln>
      </dgm:spPr>
      <dgm:t>
        <a:bodyPr/>
        <a:lstStyle/>
        <a:p>
          <a:pPr lvl="0" defTabSz="488950">
            <a:lnSpc>
              <a:spcPct val="90000"/>
            </a:lnSpc>
            <a:spcBef>
              <a:spcPct val="0"/>
            </a:spcBef>
            <a:spcAft>
              <a:spcPct val="35000"/>
            </a:spcAft>
          </a:pPr>
          <a:r>
            <a:rPr lang="nl-NL" sz="1400" b="1" dirty="0"/>
            <a:t>Seksueel ongewenst gedrag</a:t>
          </a:r>
        </a:p>
        <a:p>
          <a:pPr marL="0" marR="0" lvl="0" indent="0" defTabSz="914400" eaLnBrk="1" fontAlgn="auto" latinLnBrk="0" hangingPunct="1">
            <a:lnSpc>
              <a:spcPct val="100000"/>
            </a:lnSpc>
            <a:spcBef>
              <a:spcPts val="0"/>
            </a:spcBef>
            <a:spcAft>
              <a:spcPts val="0"/>
            </a:spcAft>
            <a:buClrTx/>
            <a:buSzTx/>
            <a:buFontTx/>
            <a:buNone/>
            <a:tabLst/>
            <a:defRPr/>
          </a:pPr>
          <a:r>
            <a:rPr lang="nl-NL" sz="1400" dirty="0"/>
            <a:t>aanraken als iemand dat niet wil of </a:t>
          </a:r>
        </a:p>
        <a:p>
          <a:pPr lvl="0" defTabSz="488950">
            <a:lnSpc>
              <a:spcPct val="90000"/>
            </a:lnSpc>
            <a:spcBef>
              <a:spcPct val="0"/>
            </a:spcBef>
            <a:spcAft>
              <a:spcPct val="35000"/>
            </a:spcAft>
          </a:pPr>
          <a:r>
            <a:rPr lang="nl-NL" sz="1400" dirty="0"/>
            <a:t>vieze grapjes maken </a:t>
          </a:r>
        </a:p>
      </dgm:t>
    </dgm:pt>
    <dgm:pt modelId="{76846D36-1D9E-4EDB-ACED-17274419B58D}" type="parTrans" cxnId="{34259451-4EF3-452B-B669-4685CA3953F3}">
      <dgm:prSet/>
      <dgm:spPr/>
      <dgm:t>
        <a:bodyPr/>
        <a:lstStyle/>
        <a:p>
          <a:endParaRPr lang="nl-NL"/>
        </a:p>
      </dgm:t>
    </dgm:pt>
    <dgm:pt modelId="{F9A30844-25BC-44C0-BB95-469AD5F51051}" type="sibTrans" cxnId="{34259451-4EF3-452B-B669-4685CA3953F3}">
      <dgm:prSet/>
      <dgm:spPr>
        <a:solidFill>
          <a:srgbClr val="DC9BAC"/>
        </a:solidFill>
      </dgm:spPr>
      <dgm:t>
        <a:bodyPr/>
        <a:lstStyle/>
        <a:p>
          <a:endParaRPr lang="nl-NL"/>
        </a:p>
      </dgm:t>
    </dgm:pt>
    <dgm:pt modelId="{B2EC709F-2BE8-45BB-9565-7743A9C01D7D}">
      <dgm:prSet custT="1"/>
      <dgm:spPr>
        <a:ln>
          <a:solidFill>
            <a:srgbClr val="E5117E"/>
          </a:solidFill>
        </a:ln>
      </dgm:spPr>
      <dgm:t>
        <a:bodyPr/>
        <a:lstStyle/>
        <a:p>
          <a:r>
            <a:rPr lang="nl-NL" sz="1400" b="1" dirty="0"/>
            <a:t>Agressie</a:t>
          </a:r>
        </a:p>
        <a:p>
          <a:r>
            <a:rPr lang="nl-NL" sz="1400" dirty="0"/>
            <a:t>schelden, boos worden of geweld gebruiken   </a:t>
          </a:r>
        </a:p>
      </dgm:t>
    </dgm:pt>
    <dgm:pt modelId="{F8D4CEEB-12E6-42B8-8F1A-343D1F3A5878}" type="parTrans" cxnId="{9F346E3E-3659-4C38-85FA-AB99EBC27D01}">
      <dgm:prSet/>
      <dgm:spPr/>
      <dgm:t>
        <a:bodyPr/>
        <a:lstStyle/>
        <a:p>
          <a:endParaRPr lang="nl-NL"/>
        </a:p>
      </dgm:t>
    </dgm:pt>
    <dgm:pt modelId="{E61BD80C-0594-4F6E-ACE5-4315BCFEDD56}" type="sibTrans" cxnId="{9F346E3E-3659-4C38-85FA-AB99EBC27D01}">
      <dgm:prSet/>
      <dgm:spPr>
        <a:solidFill>
          <a:srgbClr val="DC9BAC"/>
        </a:solidFill>
      </dgm:spPr>
      <dgm:t>
        <a:bodyPr/>
        <a:lstStyle/>
        <a:p>
          <a:endParaRPr lang="nl-NL"/>
        </a:p>
      </dgm:t>
    </dgm:pt>
    <dgm:pt modelId="{A1765A6E-DDBF-4291-BFDF-9C079A9E3744}">
      <dgm:prSet phldrT="[Tekst]"/>
      <dgm:spPr>
        <a:noFill/>
        <a:ln>
          <a:noFill/>
        </a:ln>
      </dgm:spPr>
      <dgm:t>
        <a:bodyPr/>
        <a:lstStyle/>
        <a:p>
          <a:endParaRPr lang="nl-NL" dirty="0"/>
        </a:p>
      </dgm:t>
    </dgm:pt>
    <dgm:pt modelId="{4A146665-F96C-4A3C-AB43-94EF3277F1D3}" type="sibTrans" cxnId="{FF8C6850-7FFC-4172-AAE8-6DCB6B56E12A}">
      <dgm:prSet/>
      <dgm:spPr/>
      <dgm:t>
        <a:bodyPr/>
        <a:lstStyle/>
        <a:p>
          <a:endParaRPr lang="nl-NL"/>
        </a:p>
      </dgm:t>
    </dgm:pt>
    <dgm:pt modelId="{2D91494B-45D2-4DAB-BFB0-5F8DD6793E8D}" type="parTrans" cxnId="{FF8C6850-7FFC-4172-AAE8-6DCB6B56E12A}">
      <dgm:prSet/>
      <dgm:spPr/>
      <dgm:t>
        <a:bodyPr/>
        <a:lstStyle/>
        <a:p>
          <a:endParaRPr lang="nl-NL"/>
        </a:p>
      </dgm:t>
    </dgm:pt>
    <dgm:pt modelId="{296513EE-E148-406F-B71D-01457AB95F82}">
      <dgm:prSet/>
      <dgm:spPr/>
      <dgm:t>
        <a:bodyPr/>
        <a:lstStyle/>
        <a:p>
          <a:endParaRPr lang="nl-NL"/>
        </a:p>
      </dgm:t>
    </dgm:pt>
    <dgm:pt modelId="{6BE1A701-4213-4E76-B56A-6384F3DB3827}" type="parTrans" cxnId="{57E48D5B-2719-4A72-8ABD-7F6152D0510A}">
      <dgm:prSet/>
      <dgm:spPr/>
      <dgm:t>
        <a:bodyPr/>
        <a:lstStyle/>
        <a:p>
          <a:endParaRPr lang="nl-NL"/>
        </a:p>
      </dgm:t>
    </dgm:pt>
    <dgm:pt modelId="{4C5B4577-40B4-4F47-B3C3-1619970C5E43}" type="sibTrans" cxnId="{57E48D5B-2719-4A72-8ABD-7F6152D0510A}">
      <dgm:prSet/>
      <dgm:spPr/>
      <dgm:t>
        <a:bodyPr/>
        <a:lstStyle/>
        <a:p>
          <a:endParaRPr lang="nl-NL"/>
        </a:p>
      </dgm:t>
    </dgm:pt>
    <dgm:pt modelId="{1FD10F80-91BF-446A-9BC3-79512D377F98}">
      <dgm:prSet/>
      <dgm:spPr/>
      <dgm:t>
        <a:bodyPr/>
        <a:lstStyle/>
        <a:p>
          <a:endParaRPr lang="nl-NL"/>
        </a:p>
      </dgm:t>
    </dgm:pt>
    <dgm:pt modelId="{22C41BDE-AC5C-4067-90A6-214DDDA364AF}" type="parTrans" cxnId="{578699DB-D2B1-41DC-83D1-686BB53DF666}">
      <dgm:prSet/>
      <dgm:spPr/>
      <dgm:t>
        <a:bodyPr/>
        <a:lstStyle/>
        <a:p>
          <a:endParaRPr lang="nl-NL"/>
        </a:p>
      </dgm:t>
    </dgm:pt>
    <dgm:pt modelId="{D3586FC9-0222-4147-A127-40F8D90FFF1D}" type="sibTrans" cxnId="{578699DB-D2B1-41DC-83D1-686BB53DF666}">
      <dgm:prSet/>
      <dgm:spPr/>
      <dgm:t>
        <a:bodyPr/>
        <a:lstStyle/>
        <a:p>
          <a:endParaRPr lang="nl-NL"/>
        </a:p>
      </dgm:t>
    </dgm:pt>
    <dgm:pt modelId="{4614ED83-E418-43BD-B95A-2AC36661144D}" type="pres">
      <dgm:prSet presAssocID="{7D9F332F-A09B-4070-A923-49BAA8A23D3F}" presName="Name0" presStyleCnt="0">
        <dgm:presLayoutVars>
          <dgm:chMax val="1"/>
          <dgm:dir/>
          <dgm:animLvl val="ctr"/>
          <dgm:resizeHandles val="exact"/>
        </dgm:presLayoutVars>
      </dgm:prSet>
      <dgm:spPr/>
    </dgm:pt>
    <dgm:pt modelId="{AB292CF7-F8BF-419E-9503-AB2EAE925E3F}" type="pres">
      <dgm:prSet presAssocID="{A1765A6E-DDBF-4291-BFDF-9C079A9E3744}" presName="centerShape" presStyleLbl="node0" presStyleIdx="0" presStyleCnt="1" custScaleY="32740" custLinFactX="1656" custLinFactNeighborX="100000" custLinFactNeighborY="26294"/>
      <dgm:spPr/>
    </dgm:pt>
    <dgm:pt modelId="{9572DD43-2965-441B-B742-4BBF2766766A}" type="pres">
      <dgm:prSet presAssocID="{E26FF2F7-468D-4090-BBBA-44B9E4BEC97B}" presName="node" presStyleLbl="node1" presStyleIdx="0" presStyleCnt="5" custScaleX="217226" custScaleY="106905" custRadScaleRad="103541" custRadScaleInc="-12344">
        <dgm:presLayoutVars>
          <dgm:bulletEnabled val="1"/>
        </dgm:presLayoutVars>
      </dgm:prSet>
      <dgm:spPr/>
    </dgm:pt>
    <dgm:pt modelId="{1E1EE37A-0EA3-4018-B320-28796D87D5B2}" type="pres">
      <dgm:prSet presAssocID="{E26FF2F7-468D-4090-BBBA-44B9E4BEC97B}" presName="dummy" presStyleCnt="0"/>
      <dgm:spPr/>
    </dgm:pt>
    <dgm:pt modelId="{2292B624-3503-43A4-BE59-49578D7667E7}" type="pres">
      <dgm:prSet presAssocID="{C39C2758-3036-4F64-9D05-F6F2935D9FCC}" presName="sibTrans" presStyleLbl="sibTrans2D1" presStyleIdx="0" presStyleCnt="5"/>
      <dgm:spPr/>
    </dgm:pt>
    <dgm:pt modelId="{9175BAFF-F8CA-41E7-8964-308904672BE0}" type="pres">
      <dgm:prSet presAssocID="{B2EC709F-2BE8-45BB-9565-7743A9C01D7D}" presName="node" presStyleLbl="node1" presStyleIdx="1" presStyleCnt="5" custScaleX="217226" custScaleY="93192" custRadScaleRad="131314" custRadScaleInc="18288">
        <dgm:presLayoutVars>
          <dgm:bulletEnabled val="1"/>
        </dgm:presLayoutVars>
      </dgm:prSet>
      <dgm:spPr/>
    </dgm:pt>
    <dgm:pt modelId="{C3B8E2C0-8DFD-4366-AB2B-666B6E8835CB}" type="pres">
      <dgm:prSet presAssocID="{B2EC709F-2BE8-45BB-9565-7743A9C01D7D}" presName="dummy" presStyleCnt="0"/>
      <dgm:spPr/>
    </dgm:pt>
    <dgm:pt modelId="{8FD83F06-08F6-4837-9E97-4D62D680D119}" type="pres">
      <dgm:prSet presAssocID="{E61BD80C-0594-4F6E-ACE5-4315BCFEDD56}" presName="sibTrans" presStyleLbl="sibTrans2D1" presStyleIdx="1" presStyleCnt="5"/>
      <dgm:spPr/>
    </dgm:pt>
    <dgm:pt modelId="{B4AD7A01-AE42-463C-972C-3C3D44858534}" type="pres">
      <dgm:prSet presAssocID="{B453555A-30E9-461B-B7CE-2E4A07059AB3}" presName="node" presStyleLbl="node1" presStyleIdx="2" presStyleCnt="5" custScaleX="261317" custScaleY="113009" custRadScaleRad="143234" custRadScaleInc="-78605">
        <dgm:presLayoutVars>
          <dgm:bulletEnabled val="1"/>
        </dgm:presLayoutVars>
      </dgm:prSet>
      <dgm:spPr/>
    </dgm:pt>
    <dgm:pt modelId="{02682537-4EEB-47A5-8331-B2702C94716D}" type="pres">
      <dgm:prSet presAssocID="{B453555A-30E9-461B-B7CE-2E4A07059AB3}" presName="dummy" presStyleCnt="0"/>
      <dgm:spPr/>
    </dgm:pt>
    <dgm:pt modelId="{A9938A6E-6535-4FA4-94B7-FD12E513F313}" type="pres">
      <dgm:prSet presAssocID="{7D487606-A8DF-4DDA-BC8B-FDCA352CA479}" presName="sibTrans" presStyleLbl="sibTrans2D1" presStyleIdx="2" presStyleCnt="5" custScaleY="51565"/>
      <dgm:spPr/>
    </dgm:pt>
    <dgm:pt modelId="{DDBC1C7E-A4EC-47A7-9A35-6C77542DB6AE}" type="pres">
      <dgm:prSet presAssocID="{5CA3DF73-98D3-40AF-B69A-3797ECC337B3}" presName="node" presStyleLbl="node1" presStyleIdx="3" presStyleCnt="5" custScaleX="256142" custScaleY="113009" custRadScaleRad="141980" custRadScaleInc="77117">
        <dgm:presLayoutVars>
          <dgm:bulletEnabled val="1"/>
        </dgm:presLayoutVars>
      </dgm:prSet>
      <dgm:spPr/>
    </dgm:pt>
    <dgm:pt modelId="{753666CA-ABD6-42F5-8881-6F23E8378C48}" type="pres">
      <dgm:prSet presAssocID="{5CA3DF73-98D3-40AF-B69A-3797ECC337B3}" presName="dummy" presStyleCnt="0"/>
      <dgm:spPr/>
    </dgm:pt>
    <dgm:pt modelId="{5EEA0286-616C-4714-97E9-E0560BBCEE4C}" type="pres">
      <dgm:prSet presAssocID="{A3AA8995-4361-46A4-B0B0-ACFFA684D300}" presName="sibTrans" presStyleLbl="sibTrans2D1" presStyleIdx="3" presStyleCnt="5"/>
      <dgm:spPr/>
    </dgm:pt>
    <dgm:pt modelId="{FF6DBEDF-E098-49D6-BECF-D1E164CC9AC4}" type="pres">
      <dgm:prSet presAssocID="{F6979533-62C8-4A14-BD73-71133C90709C}" presName="node" presStyleLbl="node1" presStyleIdx="4" presStyleCnt="5" custScaleX="241024" custScaleY="125259" custRadScaleRad="158623" custRadScaleInc="-34680">
        <dgm:presLayoutVars>
          <dgm:bulletEnabled val="1"/>
        </dgm:presLayoutVars>
      </dgm:prSet>
      <dgm:spPr/>
    </dgm:pt>
    <dgm:pt modelId="{C68648FC-7942-438E-B58A-1ECFC419D87B}" type="pres">
      <dgm:prSet presAssocID="{F6979533-62C8-4A14-BD73-71133C90709C}" presName="dummy" presStyleCnt="0"/>
      <dgm:spPr/>
    </dgm:pt>
    <dgm:pt modelId="{A634E35E-02AD-4BD9-A5CD-2279ED8B8312}" type="pres">
      <dgm:prSet presAssocID="{F9A30844-25BC-44C0-BB95-469AD5F51051}" presName="sibTrans" presStyleLbl="sibTrans2D1" presStyleIdx="4" presStyleCnt="5"/>
      <dgm:spPr/>
    </dgm:pt>
  </dgm:ptLst>
  <dgm:cxnLst>
    <dgm:cxn modelId="{2C045B08-42BB-4DC8-970D-BE1AE2B78D77}" type="presOf" srcId="{5CA3DF73-98D3-40AF-B69A-3797ECC337B3}" destId="{DDBC1C7E-A4EC-47A7-9A35-6C77542DB6AE}" srcOrd="0" destOrd="0" presId="urn:microsoft.com/office/officeart/2005/8/layout/radial6"/>
    <dgm:cxn modelId="{3B0D7B0A-7DF4-43A0-BB3D-446B6F5FEA1A}" type="presOf" srcId="{E61BD80C-0594-4F6E-ACE5-4315BCFEDD56}" destId="{8FD83F06-08F6-4837-9E97-4D62D680D119}" srcOrd="0" destOrd="0" presId="urn:microsoft.com/office/officeart/2005/8/layout/radial6"/>
    <dgm:cxn modelId="{D955CA0C-DEB7-466C-A21F-49050B3EFEB6}" type="presOf" srcId="{F9A30844-25BC-44C0-BB95-469AD5F51051}" destId="{A634E35E-02AD-4BD9-A5CD-2279ED8B8312}" srcOrd="0" destOrd="0" presId="urn:microsoft.com/office/officeart/2005/8/layout/radial6"/>
    <dgm:cxn modelId="{68DB860F-54CF-456A-BE6A-DCA3ABD4E092}" type="presOf" srcId="{B2EC709F-2BE8-45BB-9565-7743A9C01D7D}" destId="{9175BAFF-F8CA-41E7-8964-308904672BE0}" srcOrd="0" destOrd="0" presId="urn:microsoft.com/office/officeart/2005/8/layout/radial6"/>
    <dgm:cxn modelId="{92117221-0E91-437A-BA91-03418B3BE9EA}" type="presOf" srcId="{C39C2758-3036-4F64-9D05-F6F2935D9FCC}" destId="{2292B624-3503-43A4-BE59-49578D7667E7}" srcOrd="0" destOrd="0" presId="urn:microsoft.com/office/officeart/2005/8/layout/radial6"/>
    <dgm:cxn modelId="{0BF3B232-A132-4FBC-981B-CAB9A0298B27}" srcId="{A1765A6E-DDBF-4291-BFDF-9C079A9E3744}" destId="{5CA3DF73-98D3-40AF-B69A-3797ECC337B3}" srcOrd="3" destOrd="0" parTransId="{B5F13D03-6DE3-42E5-B3BF-C3FF8A07BA65}" sibTransId="{A3AA8995-4361-46A4-B0B0-ACFFA684D300}"/>
    <dgm:cxn modelId="{9F346E3E-3659-4C38-85FA-AB99EBC27D01}" srcId="{A1765A6E-DDBF-4291-BFDF-9C079A9E3744}" destId="{B2EC709F-2BE8-45BB-9565-7743A9C01D7D}" srcOrd="1" destOrd="0" parTransId="{F8D4CEEB-12E6-42B8-8F1A-343D1F3A5878}" sibTransId="{E61BD80C-0594-4F6E-ACE5-4315BCFEDD56}"/>
    <dgm:cxn modelId="{FF8C6850-7FFC-4172-AAE8-6DCB6B56E12A}" srcId="{7D9F332F-A09B-4070-A923-49BAA8A23D3F}" destId="{A1765A6E-DDBF-4291-BFDF-9C079A9E3744}" srcOrd="0" destOrd="0" parTransId="{2D91494B-45D2-4DAB-BFB0-5F8DD6793E8D}" sibTransId="{4A146665-F96C-4A3C-AB43-94EF3277F1D3}"/>
    <dgm:cxn modelId="{EE69E150-B721-4D11-A4A1-05BE2B497CE9}" srcId="{A1765A6E-DDBF-4291-BFDF-9C079A9E3744}" destId="{B453555A-30E9-461B-B7CE-2E4A07059AB3}" srcOrd="2" destOrd="0" parTransId="{DC044737-AA3A-4A1B-A196-F1C3EEEA2CA1}" sibTransId="{7D487606-A8DF-4DDA-BC8B-FDCA352CA479}"/>
    <dgm:cxn modelId="{34259451-4EF3-452B-B669-4685CA3953F3}" srcId="{A1765A6E-DDBF-4291-BFDF-9C079A9E3744}" destId="{F6979533-62C8-4A14-BD73-71133C90709C}" srcOrd="4" destOrd="0" parTransId="{76846D36-1D9E-4EDB-ACED-17274419B58D}" sibTransId="{F9A30844-25BC-44C0-BB95-469AD5F51051}"/>
    <dgm:cxn modelId="{57E48D5B-2719-4A72-8ABD-7F6152D0510A}" srcId="{7D9F332F-A09B-4070-A923-49BAA8A23D3F}" destId="{296513EE-E148-406F-B71D-01457AB95F82}" srcOrd="1" destOrd="0" parTransId="{6BE1A701-4213-4E76-B56A-6384F3DB3827}" sibTransId="{4C5B4577-40B4-4F47-B3C3-1619970C5E43}"/>
    <dgm:cxn modelId="{A2640562-5E10-41BD-9D95-98D760A5D770}" type="presOf" srcId="{A1765A6E-DDBF-4291-BFDF-9C079A9E3744}" destId="{AB292CF7-F8BF-419E-9503-AB2EAE925E3F}" srcOrd="0" destOrd="0" presId="urn:microsoft.com/office/officeart/2005/8/layout/radial6"/>
    <dgm:cxn modelId="{0C2D8486-C1C3-43E4-8CDF-4D6515358CA8}" type="presOf" srcId="{E26FF2F7-468D-4090-BBBA-44B9E4BEC97B}" destId="{9572DD43-2965-441B-B742-4BBF2766766A}" srcOrd="0" destOrd="0" presId="urn:microsoft.com/office/officeart/2005/8/layout/radial6"/>
    <dgm:cxn modelId="{80177694-8149-44B4-B9E7-6454FA90D3E7}" srcId="{A1765A6E-DDBF-4291-BFDF-9C079A9E3744}" destId="{E26FF2F7-468D-4090-BBBA-44B9E4BEC97B}" srcOrd="0" destOrd="0" parTransId="{8B16F71F-E0AF-4C75-B564-6840E184AE36}" sibTransId="{C39C2758-3036-4F64-9D05-F6F2935D9FCC}"/>
    <dgm:cxn modelId="{425325B6-943C-41D3-BFA8-66C321D784C6}" type="presOf" srcId="{B453555A-30E9-461B-B7CE-2E4A07059AB3}" destId="{B4AD7A01-AE42-463C-972C-3C3D44858534}" srcOrd="0" destOrd="0" presId="urn:microsoft.com/office/officeart/2005/8/layout/radial6"/>
    <dgm:cxn modelId="{1333C6B6-6849-4784-BFE1-3776F9351CF1}" type="presOf" srcId="{7D487606-A8DF-4DDA-BC8B-FDCA352CA479}" destId="{A9938A6E-6535-4FA4-94B7-FD12E513F313}" srcOrd="0" destOrd="0" presId="urn:microsoft.com/office/officeart/2005/8/layout/radial6"/>
    <dgm:cxn modelId="{7F3AC3B9-E5F7-4EE2-B0DD-4AF104A8233E}" type="presOf" srcId="{A3AA8995-4361-46A4-B0B0-ACFFA684D300}" destId="{5EEA0286-616C-4714-97E9-E0560BBCEE4C}" srcOrd="0" destOrd="0" presId="urn:microsoft.com/office/officeart/2005/8/layout/radial6"/>
    <dgm:cxn modelId="{86B412C3-C5C9-4D86-91C1-EE524B1580C8}" type="presOf" srcId="{F6979533-62C8-4A14-BD73-71133C90709C}" destId="{FF6DBEDF-E098-49D6-BECF-D1E164CC9AC4}" srcOrd="0" destOrd="0" presId="urn:microsoft.com/office/officeart/2005/8/layout/radial6"/>
    <dgm:cxn modelId="{03E033C6-58DD-4382-AFF7-FFFFBA29FF12}" type="presOf" srcId="{7D9F332F-A09B-4070-A923-49BAA8A23D3F}" destId="{4614ED83-E418-43BD-B95A-2AC36661144D}" srcOrd="0" destOrd="0" presId="urn:microsoft.com/office/officeart/2005/8/layout/radial6"/>
    <dgm:cxn modelId="{578699DB-D2B1-41DC-83D1-686BB53DF666}" srcId="{7D9F332F-A09B-4070-A923-49BAA8A23D3F}" destId="{1FD10F80-91BF-446A-9BC3-79512D377F98}" srcOrd="2" destOrd="0" parTransId="{22C41BDE-AC5C-4067-90A6-214DDDA364AF}" sibTransId="{D3586FC9-0222-4147-A127-40F8D90FFF1D}"/>
    <dgm:cxn modelId="{615D5715-992F-4152-964F-8ED3949670A1}" type="presParOf" srcId="{4614ED83-E418-43BD-B95A-2AC36661144D}" destId="{AB292CF7-F8BF-419E-9503-AB2EAE925E3F}" srcOrd="0" destOrd="0" presId="urn:microsoft.com/office/officeart/2005/8/layout/radial6"/>
    <dgm:cxn modelId="{DB433CFC-11A8-4699-9383-31420B7B4D57}" type="presParOf" srcId="{4614ED83-E418-43BD-B95A-2AC36661144D}" destId="{9572DD43-2965-441B-B742-4BBF2766766A}" srcOrd="1" destOrd="0" presId="urn:microsoft.com/office/officeart/2005/8/layout/radial6"/>
    <dgm:cxn modelId="{411B3E66-FEB0-4031-8909-BEFE732D7A69}" type="presParOf" srcId="{4614ED83-E418-43BD-B95A-2AC36661144D}" destId="{1E1EE37A-0EA3-4018-B320-28796D87D5B2}" srcOrd="2" destOrd="0" presId="urn:microsoft.com/office/officeart/2005/8/layout/radial6"/>
    <dgm:cxn modelId="{9A82DB61-17A4-494F-8E1E-16891C5A7150}" type="presParOf" srcId="{4614ED83-E418-43BD-B95A-2AC36661144D}" destId="{2292B624-3503-43A4-BE59-49578D7667E7}" srcOrd="3" destOrd="0" presId="urn:microsoft.com/office/officeart/2005/8/layout/radial6"/>
    <dgm:cxn modelId="{90ADDFBA-3A33-4746-BEDD-F0935DECAFBD}" type="presParOf" srcId="{4614ED83-E418-43BD-B95A-2AC36661144D}" destId="{9175BAFF-F8CA-41E7-8964-308904672BE0}" srcOrd="4" destOrd="0" presId="urn:microsoft.com/office/officeart/2005/8/layout/radial6"/>
    <dgm:cxn modelId="{44F3646A-04C3-4C68-A88C-4B8E85AD7F60}" type="presParOf" srcId="{4614ED83-E418-43BD-B95A-2AC36661144D}" destId="{C3B8E2C0-8DFD-4366-AB2B-666B6E8835CB}" srcOrd="5" destOrd="0" presId="urn:microsoft.com/office/officeart/2005/8/layout/radial6"/>
    <dgm:cxn modelId="{7E41EF74-5857-43D7-9960-1E96B03D7E54}" type="presParOf" srcId="{4614ED83-E418-43BD-B95A-2AC36661144D}" destId="{8FD83F06-08F6-4837-9E97-4D62D680D119}" srcOrd="6" destOrd="0" presId="urn:microsoft.com/office/officeart/2005/8/layout/radial6"/>
    <dgm:cxn modelId="{16C868C5-FE4B-47F6-A701-CEFAF4E097E1}" type="presParOf" srcId="{4614ED83-E418-43BD-B95A-2AC36661144D}" destId="{B4AD7A01-AE42-463C-972C-3C3D44858534}" srcOrd="7" destOrd="0" presId="urn:microsoft.com/office/officeart/2005/8/layout/radial6"/>
    <dgm:cxn modelId="{D36F912D-92EE-4FEB-98CF-C765B5CC26C4}" type="presParOf" srcId="{4614ED83-E418-43BD-B95A-2AC36661144D}" destId="{02682537-4EEB-47A5-8331-B2702C94716D}" srcOrd="8" destOrd="0" presId="urn:microsoft.com/office/officeart/2005/8/layout/radial6"/>
    <dgm:cxn modelId="{E10DCC21-9B26-48EA-94DC-8CF17A44EF8B}" type="presParOf" srcId="{4614ED83-E418-43BD-B95A-2AC36661144D}" destId="{A9938A6E-6535-4FA4-94B7-FD12E513F313}" srcOrd="9" destOrd="0" presId="urn:microsoft.com/office/officeart/2005/8/layout/radial6"/>
    <dgm:cxn modelId="{05AAE91A-9093-48E4-B42F-2D7C0BE2F535}" type="presParOf" srcId="{4614ED83-E418-43BD-B95A-2AC36661144D}" destId="{DDBC1C7E-A4EC-47A7-9A35-6C77542DB6AE}" srcOrd="10" destOrd="0" presId="urn:microsoft.com/office/officeart/2005/8/layout/radial6"/>
    <dgm:cxn modelId="{71E2D55B-27F7-475C-A979-80AF0BEA48E7}" type="presParOf" srcId="{4614ED83-E418-43BD-B95A-2AC36661144D}" destId="{753666CA-ABD6-42F5-8881-6F23E8378C48}" srcOrd="11" destOrd="0" presId="urn:microsoft.com/office/officeart/2005/8/layout/radial6"/>
    <dgm:cxn modelId="{7CD790FD-C8AB-46DB-8C73-52061BCDD1D1}" type="presParOf" srcId="{4614ED83-E418-43BD-B95A-2AC36661144D}" destId="{5EEA0286-616C-4714-97E9-E0560BBCEE4C}" srcOrd="12" destOrd="0" presId="urn:microsoft.com/office/officeart/2005/8/layout/radial6"/>
    <dgm:cxn modelId="{972A44BA-3793-4D82-9A8B-A987B2503086}" type="presParOf" srcId="{4614ED83-E418-43BD-B95A-2AC36661144D}" destId="{FF6DBEDF-E098-49D6-BECF-D1E164CC9AC4}" srcOrd="13" destOrd="0" presId="urn:microsoft.com/office/officeart/2005/8/layout/radial6"/>
    <dgm:cxn modelId="{A99577AF-900F-4C92-910A-F828F02F09B9}" type="presParOf" srcId="{4614ED83-E418-43BD-B95A-2AC36661144D}" destId="{C68648FC-7942-438E-B58A-1ECFC419D87B}" srcOrd="14" destOrd="0" presId="urn:microsoft.com/office/officeart/2005/8/layout/radial6"/>
    <dgm:cxn modelId="{41478D15-1DE7-4B89-951C-E843CF54254F}" type="presParOf" srcId="{4614ED83-E418-43BD-B95A-2AC36661144D}" destId="{A634E35E-02AD-4BD9-A5CD-2279ED8B8312}" srcOrd="15"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B19E335-D909-4741-B10C-B1F0F2C2AFFC}" type="doc">
      <dgm:prSet loTypeId="urn:microsoft.com/office/officeart/2005/8/layout/radial6" loCatId="cycle" qsTypeId="urn:microsoft.com/office/officeart/2005/8/quickstyle/simple1" qsCatId="simple" csTypeId="urn:microsoft.com/office/officeart/2005/8/colors/accent1_1" csCatId="accent1" phldr="1"/>
      <dgm:spPr/>
      <dgm:t>
        <a:bodyPr/>
        <a:lstStyle/>
        <a:p>
          <a:endParaRPr lang="nl-NL"/>
        </a:p>
      </dgm:t>
    </dgm:pt>
    <dgm:pt modelId="{C0ED8BA8-59B6-4A15-811A-A3E0B860606A}">
      <dgm:prSet phldrT="[Tekst]" custT="1"/>
      <dgm:spPr/>
      <dgm:t>
        <a:bodyPr/>
        <a:lstStyle/>
        <a:p>
          <a:r>
            <a:rPr lang="nl-NL" sz="1000" b="1" dirty="0">
              <a:latin typeface="Ubuntu"/>
            </a:rPr>
            <a:t>SLACHTOFFER</a:t>
          </a:r>
        </a:p>
      </dgm:t>
    </dgm:pt>
    <dgm:pt modelId="{48F25C36-126C-45BF-9FB4-7012BD5BC3B7}" type="parTrans" cxnId="{DF2447C4-C97F-4C98-BA1B-548FFDEF268F}">
      <dgm:prSet/>
      <dgm:spPr/>
      <dgm:t>
        <a:bodyPr/>
        <a:lstStyle/>
        <a:p>
          <a:endParaRPr lang="nl-NL"/>
        </a:p>
      </dgm:t>
    </dgm:pt>
    <dgm:pt modelId="{BE474B64-0F97-4981-BBFB-314D0912B039}" type="sibTrans" cxnId="{DF2447C4-C97F-4C98-BA1B-548FFDEF268F}">
      <dgm:prSet/>
      <dgm:spPr/>
      <dgm:t>
        <a:bodyPr/>
        <a:lstStyle/>
        <a:p>
          <a:endParaRPr lang="nl-NL"/>
        </a:p>
      </dgm:t>
    </dgm:pt>
    <dgm:pt modelId="{FF696F6C-B74A-4353-8E3B-EA89EE100805}">
      <dgm:prSet phldrT="[Tekst]" custT="1"/>
      <dgm:spPr/>
      <dgm:t>
        <a:bodyPr/>
        <a:lstStyle/>
        <a:p>
          <a:r>
            <a:rPr lang="nl-NL" sz="1000" b="1" dirty="0">
              <a:latin typeface="Ubuntu"/>
            </a:rPr>
            <a:t>DADER</a:t>
          </a:r>
          <a:endParaRPr lang="nl-NL" sz="1400" b="1" dirty="0">
            <a:latin typeface="Ubuntu"/>
          </a:endParaRPr>
        </a:p>
      </dgm:t>
    </dgm:pt>
    <dgm:pt modelId="{120C5796-8800-4011-A78F-73E77C196D18}" type="parTrans" cxnId="{899467DF-1AB1-4581-B900-ACEBF4572BA3}">
      <dgm:prSet/>
      <dgm:spPr/>
      <dgm:t>
        <a:bodyPr/>
        <a:lstStyle/>
        <a:p>
          <a:endParaRPr lang="nl-NL"/>
        </a:p>
      </dgm:t>
    </dgm:pt>
    <dgm:pt modelId="{9AC13F04-A7C1-4D8C-86CE-DEE48C53EAEA}" type="sibTrans" cxnId="{899467DF-1AB1-4581-B900-ACEBF4572BA3}">
      <dgm:prSet/>
      <dgm:spPr/>
      <dgm:t>
        <a:bodyPr/>
        <a:lstStyle/>
        <a:p>
          <a:endParaRPr lang="nl-NL"/>
        </a:p>
      </dgm:t>
    </dgm:pt>
    <dgm:pt modelId="{61D84DEA-7DD2-4FF5-9994-63B522F08A3C}">
      <dgm:prSet phldrT="[Tekst]" custT="1"/>
      <dgm:spPr/>
      <dgm:t>
        <a:bodyPr/>
        <a:lstStyle/>
        <a:p>
          <a:r>
            <a:rPr lang="nl-NL" sz="1000" b="1" dirty="0">
              <a:latin typeface="Ubuntu"/>
            </a:rPr>
            <a:t>OMSTANDER</a:t>
          </a:r>
          <a:endParaRPr lang="nl-NL" sz="900" b="1" dirty="0">
            <a:latin typeface="Ubuntu"/>
          </a:endParaRPr>
        </a:p>
      </dgm:t>
    </dgm:pt>
    <dgm:pt modelId="{BDF4CDD4-4F6D-442A-AF89-2438053E95F0}" type="parTrans" cxnId="{4D7622A8-8169-41CF-9B71-FA363DCD1C9D}">
      <dgm:prSet/>
      <dgm:spPr/>
      <dgm:t>
        <a:bodyPr/>
        <a:lstStyle/>
        <a:p>
          <a:endParaRPr lang="nl-NL"/>
        </a:p>
      </dgm:t>
    </dgm:pt>
    <dgm:pt modelId="{D9F312E2-E8D4-48EB-877C-A543D6A0B275}" type="sibTrans" cxnId="{4D7622A8-8169-41CF-9B71-FA363DCD1C9D}">
      <dgm:prSet/>
      <dgm:spPr/>
      <dgm:t>
        <a:bodyPr/>
        <a:lstStyle/>
        <a:p>
          <a:endParaRPr lang="nl-NL"/>
        </a:p>
      </dgm:t>
    </dgm:pt>
    <dgm:pt modelId="{64BA6264-6359-4ABA-BE42-64FF1840961A}">
      <dgm:prSet phldrT="[Tekst]" custT="1"/>
      <dgm:spPr/>
      <dgm:t>
        <a:bodyPr/>
        <a:lstStyle/>
        <a:p>
          <a:pPr algn="ctr"/>
          <a:r>
            <a:rPr lang="nl-NL" sz="1000" b="1" dirty="0">
              <a:latin typeface="Ubuntu"/>
            </a:rPr>
            <a:t>HULPLIJNEN</a:t>
          </a:r>
        </a:p>
      </dgm:t>
    </dgm:pt>
    <dgm:pt modelId="{BCC9093E-51B1-46E8-B571-E74D164153C3}" type="parTrans" cxnId="{2AF539B5-36BE-450C-B9B7-99E3279E4AD8}">
      <dgm:prSet/>
      <dgm:spPr/>
      <dgm:t>
        <a:bodyPr/>
        <a:lstStyle/>
        <a:p>
          <a:endParaRPr lang="nl-NL"/>
        </a:p>
      </dgm:t>
    </dgm:pt>
    <dgm:pt modelId="{90960793-3AAB-4082-B98A-B04859012850}" type="sibTrans" cxnId="{2AF539B5-36BE-450C-B9B7-99E3279E4AD8}">
      <dgm:prSet/>
      <dgm:spPr/>
      <dgm:t>
        <a:bodyPr/>
        <a:lstStyle/>
        <a:p>
          <a:endParaRPr lang="nl-NL"/>
        </a:p>
      </dgm:t>
    </dgm:pt>
    <dgm:pt modelId="{51D96AEA-DA47-413C-BE78-A88DEF70B587}">
      <dgm:prSet phldrT="[Tekst]" phldr="1"/>
      <dgm:spPr/>
      <dgm:t>
        <a:bodyPr/>
        <a:lstStyle/>
        <a:p>
          <a:endParaRPr lang="nl-NL" dirty="0"/>
        </a:p>
      </dgm:t>
    </dgm:pt>
    <dgm:pt modelId="{573AC543-80C7-4D9F-9FBB-A7A8046E696B}" type="sibTrans" cxnId="{6F4BB2CD-8411-4ACD-B39B-1F5846807F1E}">
      <dgm:prSet/>
      <dgm:spPr/>
      <dgm:t>
        <a:bodyPr/>
        <a:lstStyle/>
        <a:p>
          <a:endParaRPr lang="nl-NL"/>
        </a:p>
      </dgm:t>
    </dgm:pt>
    <dgm:pt modelId="{B33F1D8E-ACF0-457F-AB68-97ACDBE14D25}" type="parTrans" cxnId="{6F4BB2CD-8411-4ACD-B39B-1F5846807F1E}">
      <dgm:prSet/>
      <dgm:spPr/>
      <dgm:t>
        <a:bodyPr/>
        <a:lstStyle/>
        <a:p>
          <a:endParaRPr lang="nl-NL"/>
        </a:p>
      </dgm:t>
    </dgm:pt>
    <dgm:pt modelId="{0EF02928-B99F-4878-BE81-950BAD14C88B}" type="pres">
      <dgm:prSet presAssocID="{EB19E335-D909-4741-B10C-B1F0F2C2AFFC}" presName="Name0" presStyleCnt="0">
        <dgm:presLayoutVars>
          <dgm:chMax val="1"/>
          <dgm:dir/>
          <dgm:animLvl val="ctr"/>
          <dgm:resizeHandles val="exact"/>
        </dgm:presLayoutVars>
      </dgm:prSet>
      <dgm:spPr/>
    </dgm:pt>
    <dgm:pt modelId="{F6A15E17-713F-4A97-BE03-BC0CA331DD97}" type="pres">
      <dgm:prSet presAssocID="{51D96AEA-DA47-413C-BE78-A88DEF70B587}" presName="centerShape" presStyleLbl="node0" presStyleIdx="0" presStyleCnt="1" custFlipVert="1" custFlipHor="1" custScaleX="7120" custScaleY="3848" custLinFactNeighborX="1679" custLinFactNeighborY="-35473"/>
      <dgm:spPr/>
    </dgm:pt>
    <dgm:pt modelId="{C4BC44BA-43E3-4F08-A906-9DBDFC1CBFEA}" type="pres">
      <dgm:prSet presAssocID="{C0ED8BA8-59B6-4A15-811A-A3E0B860606A}" presName="node" presStyleLbl="node1" presStyleIdx="0" presStyleCnt="4" custScaleX="101753" custScaleY="104787">
        <dgm:presLayoutVars>
          <dgm:bulletEnabled val="1"/>
        </dgm:presLayoutVars>
      </dgm:prSet>
      <dgm:spPr/>
    </dgm:pt>
    <dgm:pt modelId="{3BC0C0AE-04BE-4F70-891D-F388C3EE05E4}" type="pres">
      <dgm:prSet presAssocID="{C0ED8BA8-59B6-4A15-811A-A3E0B860606A}" presName="dummy" presStyleCnt="0"/>
      <dgm:spPr/>
    </dgm:pt>
    <dgm:pt modelId="{CCBD5EB6-A243-4E33-88D6-501AC9D7D5F3}" type="pres">
      <dgm:prSet presAssocID="{BE474B64-0F97-4981-BBFB-314D0912B039}" presName="sibTrans" presStyleLbl="sibTrans2D1" presStyleIdx="0" presStyleCnt="4"/>
      <dgm:spPr/>
    </dgm:pt>
    <dgm:pt modelId="{F3DFCE2E-3189-4069-AEEF-17DCEA224294}" type="pres">
      <dgm:prSet presAssocID="{FF696F6C-B74A-4353-8E3B-EA89EE100805}" presName="node" presStyleLbl="node1" presStyleIdx="1" presStyleCnt="4">
        <dgm:presLayoutVars>
          <dgm:bulletEnabled val="1"/>
        </dgm:presLayoutVars>
      </dgm:prSet>
      <dgm:spPr/>
    </dgm:pt>
    <dgm:pt modelId="{E80B7BFF-F245-426A-90FC-0007166EA50C}" type="pres">
      <dgm:prSet presAssocID="{FF696F6C-B74A-4353-8E3B-EA89EE100805}" presName="dummy" presStyleCnt="0"/>
      <dgm:spPr/>
    </dgm:pt>
    <dgm:pt modelId="{46863461-B5FD-46B8-9ADD-39FA83DC5BDD}" type="pres">
      <dgm:prSet presAssocID="{9AC13F04-A7C1-4D8C-86CE-DEE48C53EAEA}" presName="sibTrans" presStyleLbl="sibTrans2D1" presStyleIdx="1" presStyleCnt="4"/>
      <dgm:spPr/>
    </dgm:pt>
    <dgm:pt modelId="{5F50EA8B-AE38-49D3-9C28-276125B223C5}" type="pres">
      <dgm:prSet presAssocID="{61D84DEA-7DD2-4FF5-9994-63B522F08A3C}" presName="node" presStyleLbl="node1" presStyleIdx="2" presStyleCnt="4">
        <dgm:presLayoutVars>
          <dgm:bulletEnabled val="1"/>
        </dgm:presLayoutVars>
      </dgm:prSet>
      <dgm:spPr/>
    </dgm:pt>
    <dgm:pt modelId="{10E20763-2C4F-4FFE-84DA-AB30868B69F7}" type="pres">
      <dgm:prSet presAssocID="{61D84DEA-7DD2-4FF5-9994-63B522F08A3C}" presName="dummy" presStyleCnt="0"/>
      <dgm:spPr/>
    </dgm:pt>
    <dgm:pt modelId="{48AB8D41-6FE2-4323-AEB8-B48A71114B8A}" type="pres">
      <dgm:prSet presAssocID="{D9F312E2-E8D4-48EB-877C-A543D6A0B275}" presName="sibTrans" presStyleLbl="sibTrans2D1" presStyleIdx="2" presStyleCnt="4"/>
      <dgm:spPr/>
    </dgm:pt>
    <dgm:pt modelId="{671DA625-EF35-43C9-95BC-36271FFAA1CF}" type="pres">
      <dgm:prSet presAssocID="{64BA6264-6359-4ABA-BE42-64FF1840961A}" presName="node" presStyleLbl="node1" presStyleIdx="3" presStyleCnt="4">
        <dgm:presLayoutVars>
          <dgm:bulletEnabled val="1"/>
        </dgm:presLayoutVars>
      </dgm:prSet>
      <dgm:spPr/>
    </dgm:pt>
    <dgm:pt modelId="{8670FBDF-7280-4856-896D-0117057CA82F}" type="pres">
      <dgm:prSet presAssocID="{64BA6264-6359-4ABA-BE42-64FF1840961A}" presName="dummy" presStyleCnt="0"/>
      <dgm:spPr/>
    </dgm:pt>
    <dgm:pt modelId="{7513B770-26BF-4E9C-A8D3-09174C7936EB}" type="pres">
      <dgm:prSet presAssocID="{90960793-3AAB-4082-B98A-B04859012850}" presName="sibTrans" presStyleLbl="sibTrans2D1" presStyleIdx="3" presStyleCnt="4"/>
      <dgm:spPr/>
    </dgm:pt>
  </dgm:ptLst>
  <dgm:cxnLst>
    <dgm:cxn modelId="{73ED2605-BA69-4A70-A065-2AB21B000835}" type="presOf" srcId="{64BA6264-6359-4ABA-BE42-64FF1840961A}" destId="{671DA625-EF35-43C9-95BC-36271FFAA1CF}" srcOrd="0" destOrd="0" presId="urn:microsoft.com/office/officeart/2005/8/layout/radial6"/>
    <dgm:cxn modelId="{C951EF12-1C20-4E1C-8797-8B4DE2ED88BA}" type="presOf" srcId="{C0ED8BA8-59B6-4A15-811A-A3E0B860606A}" destId="{C4BC44BA-43E3-4F08-A906-9DBDFC1CBFEA}" srcOrd="0" destOrd="0" presId="urn:microsoft.com/office/officeart/2005/8/layout/radial6"/>
    <dgm:cxn modelId="{4347421F-D660-4B00-973F-8C23874E865E}" type="presOf" srcId="{EB19E335-D909-4741-B10C-B1F0F2C2AFFC}" destId="{0EF02928-B99F-4878-BE81-950BAD14C88B}" srcOrd="0" destOrd="0" presId="urn:microsoft.com/office/officeart/2005/8/layout/radial6"/>
    <dgm:cxn modelId="{FE273C37-9B05-46E5-8DC5-DA77686AE95C}" type="presOf" srcId="{90960793-3AAB-4082-B98A-B04859012850}" destId="{7513B770-26BF-4E9C-A8D3-09174C7936EB}" srcOrd="0" destOrd="0" presId="urn:microsoft.com/office/officeart/2005/8/layout/radial6"/>
    <dgm:cxn modelId="{1D0D4446-2D2A-4A74-AF50-9755DCCC4BEA}" type="presOf" srcId="{9AC13F04-A7C1-4D8C-86CE-DEE48C53EAEA}" destId="{46863461-B5FD-46B8-9ADD-39FA83DC5BDD}" srcOrd="0" destOrd="0" presId="urn:microsoft.com/office/officeart/2005/8/layout/radial6"/>
    <dgm:cxn modelId="{B917045F-7BC6-40D6-939A-918F5354B9B9}" type="presOf" srcId="{FF696F6C-B74A-4353-8E3B-EA89EE100805}" destId="{F3DFCE2E-3189-4069-AEEF-17DCEA224294}" srcOrd="0" destOrd="0" presId="urn:microsoft.com/office/officeart/2005/8/layout/radial6"/>
    <dgm:cxn modelId="{44957989-64FB-4BCC-8450-886FDFDC01E1}" type="presOf" srcId="{61D84DEA-7DD2-4FF5-9994-63B522F08A3C}" destId="{5F50EA8B-AE38-49D3-9C28-276125B223C5}" srcOrd="0" destOrd="0" presId="urn:microsoft.com/office/officeart/2005/8/layout/radial6"/>
    <dgm:cxn modelId="{4D7622A8-8169-41CF-9B71-FA363DCD1C9D}" srcId="{51D96AEA-DA47-413C-BE78-A88DEF70B587}" destId="{61D84DEA-7DD2-4FF5-9994-63B522F08A3C}" srcOrd="2" destOrd="0" parTransId="{BDF4CDD4-4F6D-442A-AF89-2438053E95F0}" sibTransId="{D9F312E2-E8D4-48EB-877C-A543D6A0B275}"/>
    <dgm:cxn modelId="{2AF539B5-36BE-450C-B9B7-99E3279E4AD8}" srcId="{51D96AEA-DA47-413C-BE78-A88DEF70B587}" destId="{64BA6264-6359-4ABA-BE42-64FF1840961A}" srcOrd="3" destOrd="0" parTransId="{BCC9093E-51B1-46E8-B571-E74D164153C3}" sibTransId="{90960793-3AAB-4082-B98A-B04859012850}"/>
    <dgm:cxn modelId="{72845FB8-F482-4A47-97B7-25273F92F0F7}" type="presOf" srcId="{D9F312E2-E8D4-48EB-877C-A543D6A0B275}" destId="{48AB8D41-6FE2-4323-AEB8-B48A71114B8A}" srcOrd="0" destOrd="0" presId="urn:microsoft.com/office/officeart/2005/8/layout/radial6"/>
    <dgm:cxn modelId="{DF2447C4-C97F-4C98-BA1B-548FFDEF268F}" srcId="{51D96AEA-DA47-413C-BE78-A88DEF70B587}" destId="{C0ED8BA8-59B6-4A15-811A-A3E0B860606A}" srcOrd="0" destOrd="0" parTransId="{48F25C36-126C-45BF-9FB4-7012BD5BC3B7}" sibTransId="{BE474B64-0F97-4981-BBFB-314D0912B039}"/>
    <dgm:cxn modelId="{6F4BB2CD-8411-4ACD-B39B-1F5846807F1E}" srcId="{EB19E335-D909-4741-B10C-B1F0F2C2AFFC}" destId="{51D96AEA-DA47-413C-BE78-A88DEF70B587}" srcOrd="0" destOrd="0" parTransId="{B33F1D8E-ACF0-457F-AB68-97ACDBE14D25}" sibTransId="{573AC543-80C7-4D9F-9FBB-A7A8046E696B}"/>
    <dgm:cxn modelId="{23D936D8-E0AB-46A7-AB49-7C5C879AD3C6}" type="presOf" srcId="{51D96AEA-DA47-413C-BE78-A88DEF70B587}" destId="{F6A15E17-713F-4A97-BE03-BC0CA331DD97}" srcOrd="0" destOrd="0" presId="urn:microsoft.com/office/officeart/2005/8/layout/radial6"/>
    <dgm:cxn modelId="{899467DF-1AB1-4581-B900-ACEBF4572BA3}" srcId="{51D96AEA-DA47-413C-BE78-A88DEF70B587}" destId="{FF696F6C-B74A-4353-8E3B-EA89EE100805}" srcOrd="1" destOrd="0" parTransId="{120C5796-8800-4011-A78F-73E77C196D18}" sibTransId="{9AC13F04-A7C1-4D8C-86CE-DEE48C53EAEA}"/>
    <dgm:cxn modelId="{29BC6FF1-C2CA-4368-973C-D18A3960CACC}" type="presOf" srcId="{BE474B64-0F97-4981-BBFB-314D0912B039}" destId="{CCBD5EB6-A243-4E33-88D6-501AC9D7D5F3}" srcOrd="0" destOrd="0" presId="urn:microsoft.com/office/officeart/2005/8/layout/radial6"/>
    <dgm:cxn modelId="{E4E1020B-A6EC-4B41-86A3-1CE7EFEDBCFC}" type="presParOf" srcId="{0EF02928-B99F-4878-BE81-950BAD14C88B}" destId="{F6A15E17-713F-4A97-BE03-BC0CA331DD97}" srcOrd="0" destOrd="0" presId="urn:microsoft.com/office/officeart/2005/8/layout/radial6"/>
    <dgm:cxn modelId="{73670A2E-84EE-415A-B0FD-7A20932C9CCE}" type="presParOf" srcId="{0EF02928-B99F-4878-BE81-950BAD14C88B}" destId="{C4BC44BA-43E3-4F08-A906-9DBDFC1CBFEA}" srcOrd="1" destOrd="0" presId="urn:microsoft.com/office/officeart/2005/8/layout/radial6"/>
    <dgm:cxn modelId="{9712189D-7922-47F2-866B-C320BA86B356}" type="presParOf" srcId="{0EF02928-B99F-4878-BE81-950BAD14C88B}" destId="{3BC0C0AE-04BE-4F70-891D-F388C3EE05E4}" srcOrd="2" destOrd="0" presId="urn:microsoft.com/office/officeart/2005/8/layout/radial6"/>
    <dgm:cxn modelId="{4690549B-F015-4DCD-A4F3-577C6AA0FFC7}" type="presParOf" srcId="{0EF02928-B99F-4878-BE81-950BAD14C88B}" destId="{CCBD5EB6-A243-4E33-88D6-501AC9D7D5F3}" srcOrd="3" destOrd="0" presId="urn:microsoft.com/office/officeart/2005/8/layout/radial6"/>
    <dgm:cxn modelId="{838C8929-E158-4CC2-9662-D4B159240B28}" type="presParOf" srcId="{0EF02928-B99F-4878-BE81-950BAD14C88B}" destId="{F3DFCE2E-3189-4069-AEEF-17DCEA224294}" srcOrd="4" destOrd="0" presId="urn:microsoft.com/office/officeart/2005/8/layout/radial6"/>
    <dgm:cxn modelId="{1BD6A41C-5C96-4F14-B950-5BD07CF5BC8B}" type="presParOf" srcId="{0EF02928-B99F-4878-BE81-950BAD14C88B}" destId="{E80B7BFF-F245-426A-90FC-0007166EA50C}" srcOrd="5" destOrd="0" presId="urn:microsoft.com/office/officeart/2005/8/layout/radial6"/>
    <dgm:cxn modelId="{791E23F4-FC0E-473E-BE6E-60824523D511}" type="presParOf" srcId="{0EF02928-B99F-4878-BE81-950BAD14C88B}" destId="{46863461-B5FD-46B8-9ADD-39FA83DC5BDD}" srcOrd="6" destOrd="0" presId="urn:microsoft.com/office/officeart/2005/8/layout/radial6"/>
    <dgm:cxn modelId="{BAE67980-6D57-403E-B0E7-27C05955A506}" type="presParOf" srcId="{0EF02928-B99F-4878-BE81-950BAD14C88B}" destId="{5F50EA8B-AE38-49D3-9C28-276125B223C5}" srcOrd="7" destOrd="0" presId="urn:microsoft.com/office/officeart/2005/8/layout/radial6"/>
    <dgm:cxn modelId="{49176961-3E3B-4DF6-B6E0-A1E78832A856}" type="presParOf" srcId="{0EF02928-B99F-4878-BE81-950BAD14C88B}" destId="{10E20763-2C4F-4FFE-84DA-AB30868B69F7}" srcOrd="8" destOrd="0" presId="urn:microsoft.com/office/officeart/2005/8/layout/radial6"/>
    <dgm:cxn modelId="{CDDAC8C0-9748-4856-8AF7-2B7FC949B8FA}" type="presParOf" srcId="{0EF02928-B99F-4878-BE81-950BAD14C88B}" destId="{48AB8D41-6FE2-4323-AEB8-B48A71114B8A}" srcOrd="9" destOrd="0" presId="urn:microsoft.com/office/officeart/2005/8/layout/radial6"/>
    <dgm:cxn modelId="{840B5EF0-3C75-4C68-8355-C93D5CC4F0DF}" type="presParOf" srcId="{0EF02928-B99F-4878-BE81-950BAD14C88B}" destId="{671DA625-EF35-43C9-95BC-36271FFAA1CF}" srcOrd="10" destOrd="0" presId="urn:microsoft.com/office/officeart/2005/8/layout/radial6"/>
    <dgm:cxn modelId="{01D67120-A6D3-42A0-BC61-2CFCCFBF66E7}" type="presParOf" srcId="{0EF02928-B99F-4878-BE81-950BAD14C88B}" destId="{8670FBDF-7280-4856-896D-0117057CA82F}" srcOrd="11" destOrd="0" presId="urn:microsoft.com/office/officeart/2005/8/layout/radial6"/>
    <dgm:cxn modelId="{98A79D6A-8222-4D4B-B40D-A8069B53AD48}" type="presParOf" srcId="{0EF02928-B99F-4878-BE81-950BAD14C88B}" destId="{7513B770-26BF-4E9C-A8D3-09174C7936EB}" srcOrd="12"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34E35E-02AD-4BD9-A5CD-2279ED8B8312}">
      <dsp:nvSpPr>
        <dsp:cNvPr id="0" name=""/>
        <dsp:cNvSpPr/>
      </dsp:nvSpPr>
      <dsp:spPr>
        <a:xfrm>
          <a:off x="2762690" y="289490"/>
          <a:ext cx="3682370" cy="3682370"/>
        </a:xfrm>
        <a:prstGeom prst="blockArc">
          <a:avLst>
            <a:gd name="adj1" fmla="val 11221234"/>
            <a:gd name="adj2" fmla="val 18070463"/>
            <a:gd name="adj3" fmla="val 4638"/>
          </a:avLst>
        </a:prstGeom>
        <a:solidFill>
          <a:srgbClr val="DC9BAC"/>
        </a:solidFill>
        <a:ln>
          <a:noFill/>
        </a:ln>
        <a:effectLst/>
      </dsp:spPr>
      <dsp:style>
        <a:lnRef idx="0">
          <a:scrgbClr r="0" g="0" b="0"/>
        </a:lnRef>
        <a:fillRef idx="1">
          <a:scrgbClr r="0" g="0" b="0"/>
        </a:fillRef>
        <a:effectRef idx="0">
          <a:scrgbClr r="0" g="0" b="0"/>
        </a:effectRef>
        <a:fontRef idx="minor">
          <a:schemeClr val="lt1"/>
        </a:fontRef>
      </dsp:style>
    </dsp:sp>
    <dsp:sp modelId="{5EEA0286-616C-4714-97E9-E0560BBCEE4C}">
      <dsp:nvSpPr>
        <dsp:cNvPr id="0" name=""/>
        <dsp:cNvSpPr/>
      </dsp:nvSpPr>
      <dsp:spPr>
        <a:xfrm>
          <a:off x="2720031" y="515536"/>
          <a:ext cx="3682370" cy="3682370"/>
        </a:xfrm>
        <a:prstGeom prst="blockArc">
          <a:avLst>
            <a:gd name="adj1" fmla="val 7447995"/>
            <a:gd name="adj2" fmla="val 11661239"/>
            <a:gd name="adj3" fmla="val 4638"/>
          </a:avLst>
        </a:prstGeom>
        <a:solidFill>
          <a:srgbClr val="DC9BAC"/>
        </a:solidFill>
        <a:ln>
          <a:noFill/>
        </a:ln>
        <a:effectLst/>
      </dsp:spPr>
      <dsp:style>
        <a:lnRef idx="0">
          <a:scrgbClr r="0" g="0" b="0"/>
        </a:lnRef>
        <a:fillRef idx="1">
          <a:scrgbClr r="0" g="0" b="0"/>
        </a:fillRef>
        <a:effectRef idx="0">
          <a:scrgbClr r="0" g="0" b="0"/>
        </a:effectRef>
        <a:fontRef idx="minor">
          <a:schemeClr val="lt1"/>
        </a:fontRef>
      </dsp:style>
    </dsp:sp>
    <dsp:sp modelId="{A9938A6E-6535-4FA4-94B7-FD12E513F313}">
      <dsp:nvSpPr>
        <dsp:cNvPr id="0" name=""/>
        <dsp:cNvSpPr/>
      </dsp:nvSpPr>
      <dsp:spPr>
        <a:xfrm>
          <a:off x="3509353" y="2744189"/>
          <a:ext cx="4271135" cy="2202410"/>
        </a:xfrm>
        <a:prstGeom prst="blockArc">
          <a:avLst>
            <a:gd name="adj1" fmla="val 0"/>
            <a:gd name="adj2" fmla="val 10800000"/>
            <a:gd name="adj3" fmla="val 3998"/>
          </a:avLst>
        </a:prstGeom>
        <a:solidFill>
          <a:srgbClr val="DC9BAC"/>
        </a:solidFill>
        <a:ln>
          <a:noFill/>
        </a:ln>
        <a:effectLst/>
      </dsp:spPr>
      <dsp:style>
        <a:lnRef idx="0">
          <a:scrgbClr r="0" g="0" b="0"/>
        </a:lnRef>
        <a:fillRef idx="1">
          <a:scrgbClr r="0" g="0" b="0"/>
        </a:fillRef>
        <a:effectRef idx="0">
          <a:scrgbClr r="0" g="0" b="0"/>
        </a:effectRef>
        <a:fontRef idx="minor">
          <a:schemeClr val="lt1"/>
        </a:fontRef>
      </dsp:style>
    </dsp:sp>
    <dsp:sp modelId="{8FD83F06-08F6-4837-9E97-4D62D680D119}">
      <dsp:nvSpPr>
        <dsp:cNvPr id="0" name=""/>
        <dsp:cNvSpPr/>
      </dsp:nvSpPr>
      <dsp:spPr>
        <a:xfrm>
          <a:off x="4509197" y="859805"/>
          <a:ext cx="3682370" cy="3682370"/>
        </a:xfrm>
        <a:prstGeom prst="blockArc">
          <a:avLst>
            <a:gd name="adj1" fmla="val 19872130"/>
            <a:gd name="adj2" fmla="val 2371047"/>
            <a:gd name="adj3" fmla="val 4638"/>
          </a:avLst>
        </a:prstGeom>
        <a:solidFill>
          <a:srgbClr val="DC9BAC"/>
        </a:solidFill>
        <a:ln>
          <a:noFill/>
        </a:ln>
        <a:effectLst/>
      </dsp:spPr>
      <dsp:style>
        <a:lnRef idx="0">
          <a:scrgbClr r="0" g="0" b="0"/>
        </a:lnRef>
        <a:fillRef idx="1">
          <a:scrgbClr r="0" g="0" b="0"/>
        </a:fillRef>
        <a:effectRef idx="0">
          <a:scrgbClr r="0" g="0" b="0"/>
        </a:effectRef>
        <a:fontRef idx="minor">
          <a:schemeClr val="lt1"/>
        </a:fontRef>
      </dsp:style>
    </dsp:sp>
    <dsp:sp modelId="{2292B624-3503-43A4-BE59-49578D7667E7}">
      <dsp:nvSpPr>
        <dsp:cNvPr id="0" name=""/>
        <dsp:cNvSpPr/>
      </dsp:nvSpPr>
      <dsp:spPr>
        <a:xfrm>
          <a:off x="4340293" y="428936"/>
          <a:ext cx="3682370" cy="3682370"/>
        </a:xfrm>
        <a:prstGeom prst="blockArc">
          <a:avLst>
            <a:gd name="adj1" fmla="val 14935696"/>
            <a:gd name="adj2" fmla="val 20759199"/>
            <a:gd name="adj3" fmla="val 4638"/>
          </a:avLst>
        </a:prstGeom>
        <a:solidFill>
          <a:srgbClr val="DC9BAC"/>
        </a:solidFill>
        <a:ln>
          <a:noFill/>
        </a:ln>
        <a:effectLst/>
      </dsp:spPr>
      <dsp:style>
        <a:lnRef idx="0">
          <a:scrgbClr r="0" g="0" b="0"/>
        </a:lnRef>
        <a:fillRef idx="1">
          <a:scrgbClr r="0" g="0" b="0"/>
        </a:fillRef>
        <a:effectRef idx="0">
          <a:scrgbClr r="0" g="0" b="0"/>
        </a:effectRef>
        <a:fontRef idx="minor">
          <a:schemeClr val="lt1"/>
        </a:fontRef>
      </dsp:style>
    </dsp:sp>
    <dsp:sp modelId="{AB292CF7-F8BF-419E-9503-AB2EAE925E3F}">
      <dsp:nvSpPr>
        <dsp:cNvPr id="0" name=""/>
        <dsp:cNvSpPr/>
      </dsp:nvSpPr>
      <dsp:spPr>
        <a:xfrm>
          <a:off x="8440533" y="3058830"/>
          <a:ext cx="1694227" cy="554689"/>
        </a:xfrm>
        <a:prstGeom prst="ellipse">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nl-NL" sz="2300" kern="1200" dirty="0"/>
        </a:p>
      </dsp:txBody>
      <dsp:txXfrm>
        <a:off x="8688647" y="3140062"/>
        <a:ext cx="1197999" cy="392225"/>
      </dsp:txXfrm>
    </dsp:sp>
    <dsp:sp modelId="{9572DD43-2965-441B-B742-4BBF2766766A}">
      <dsp:nvSpPr>
        <dsp:cNvPr id="0" name=""/>
        <dsp:cNvSpPr/>
      </dsp:nvSpPr>
      <dsp:spPr>
        <a:xfrm>
          <a:off x="4246749" y="-42030"/>
          <a:ext cx="2576211" cy="1267849"/>
        </a:xfrm>
        <a:prstGeom prst="ellipse">
          <a:avLst/>
        </a:prstGeom>
        <a:solidFill>
          <a:schemeClr val="lt1">
            <a:hueOff val="0"/>
            <a:satOff val="0"/>
            <a:lumOff val="0"/>
            <a:alphaOff val="0"/>
          </a:schemeClr>
        </a:solidFill>
        <a:ln w="12700" cap="flat" cmpd="sng" algn="ctr">
          <a:solidFill>
            <a:srgbClr val="E5117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nl-NL" sz="1400" b="1" kern="1200" dirty="0"/>
            <a:t>Pesten</a:t>
          </a:r>
        </a:p>
        <a:p>
          <a:pPr marL="0" lvl="0" indent="0" algn="ctr" defTabSz="622300">
            <a:lnSpc>
              <a:spcPct val="90000"/>
            </a:lnSpc>
            <a:spcBef>
              <a:spcPct val="0"/>
            </a:spcBef>
            <a:spcAft>
              <a:spcPct val="35000"/>
            </a:spcAft>
            <a:buNone/>
          </a:pPr>
          <a:r>
            <a:rPr lang="nl-NL" sz="1400" kern="1200" dirty="0"/>
            <a:t>met woorden, gebaren of digitaal, iemand tegenwerken of negeren</a:t>
          </a:r>
        </a:p>
      </dsp:txBody>
      <dsp:txXfrm>
        <a:off x="4624026" y="143642"/>
        <a:ext cx="1821657" cy="896505"/>
      </dsp:txXfrm>
    </dsp:sp>
    <dsp:sp modelId="{9175BAFF-F8CA-41E7-8964-308904672BE0}">
      <dsp:nvSpPr>
        <dsp:cNvPr id="0" name=""/>
        <dsp:cNvSpPr/>
      </dsp:nvSpPr>
      <dsp:spPr>
        <a:xfrm>
          <a:off x="6638339" y="1282011"/>
          <a:ext cx="2576211" cy="1105218"/>
        </a:xfrm>
        <a:prstGeom prst="ellipse">
          <a:avLst/>
        </a:prstGeom>
        <a:solidFill>
          <a:schemeClr val="lt1">
            <a:hueOff val="0"/>
            <a:satOff val="0"/>
            <a:lumOff val="0"/>
            <a:alphaOff val="0"/>
          </a:schemeClr>
        </a:solidFill>
        <a:ln w="12700" cap="flat" cmpd="sng" algn="ctr">
          <a:solidFill>
            <a:srgbClr val="E5117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nl-NL" sz="1400" b="1" kern="1200" dirty="0"/>
            <a:t>Agressie</a:t>
          </a:r>
        </a:p>
        <a:p>
          <a:pPr marL="0" lvl="0" indent="0" algn="ctr" defTabSz="622300">
            <a:lnSpc>
              <a:spcPct val="90000"/>
            </a:lnSpc>
            <a:spcBef>
              <a:spcPct val="0"/>
            </a:spcBef>
            <a:spcAft>
              <a:spcPct val="35000"/>
            </a:spcAft>
            <a:buNone/>
          </a:pPr>
          <a:r>
            <a:rPr lang="nl-NL" sz="1400" kern="1200" dirty="0"/>
            <a:t>schelden, boos worden of geweld gebruiken   </a:t>
          </a:r>
        </a:p>
      </dsp:txBody>
      <dsp:txXfrm>
        <a:off x="7015616" y="1443866"/>
        <a:ext cx="1821657" cy="781508"/>
      </dsp:txXfrm>
    </dsp:sp>
    <dsp:sp modelId="{B4AD7A01-AE42-463C-972C-3C3D44858534}">
      <dsp:nvSpPr>
        <dsp:cNvPr id="0" name=""/>
        <dsp:cNvSpPr/>
      </dsp:nvSpPr>
      <dsp:spPr>
        <a:xfrm>
          <a:off x="6188237" y="3175274"/>
          <a:ext cx="3099112" cy="1340240"/>
        </a:xfrm>
        <a:prstGeom prst="ellipse">
          <a:avLst/>
        </a:prstGeom>
        <a:solidFill>
          <a:schemeClr val="lt1">
            <a:hueOff val="0"/>
            <a:satOff val="0"/>
            <a:lumOff val="0"/>
            <a:alphaOff val="0"/>
          </a:schemeClr>
        </a:solidFill>
        <a:ln w="12700" cap="flat" cmpd="sng" algn="ctr">
          <a:solidFill>
            <a:srgbClr val="E5117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nl-NL" sz="1400" b="1" kern="1200" dirty="0"/>
            <a:t>Discrimineren</a:t>
          </a:r>
        </a:p>
        <a:p>
          <a:pPr marL="0" lvl="0" indent="0" algn="ctr" defTabSz="622300">
            <a:lnSpc>
              <a:spcPct val="90000"/>
            </a:lnSpc>
            <a:spcBef>
              <a:spcPct val="0"/>
            </a:spcBef>
            <a:spcAft>
              <a:spcPct val="35000"/>
            </a:spcAft>
            <a:buNone/>
          </a:pPr>
          <a:r>
            <a:rPr lang="nl-NL" sz="1400" kern="1200" dirty="0"/>
            <a:t>Iemand uitsluiten of slecht behandelen omdat hij/zij anders is</a:t>
          </a:r>
        </a:p>
      </dsp:txBody>
      <dsp:txXfrm>
        <a:off x="6642091" y="3371548"/>
        <a:ext cx="2191404" cy="947692"/>
      </dsp:txXfrm>
    </dsp:sp>
    <dsp:sp modelId="{DDBC1C7E-A4EC-47A7-9A35-6C77542DB6AE}">
      <dsp:nvSpPr>
        <dsp:cNvPr id="0" name=""/>
        <dsp:cNvSpPr/>
      </dsp:nvSpPr>
      <dsp:spPr>
        <a:xfrm>
          <a:off x="2033178" y="3175274"/>
          <a:ext cx="3037739" cy="1340240"/>
        </a:xfrm>
        <a:prstGeom prst="ellipse">
          <a:avLst/>
        </a:prstGeom>
        <a:solidFill>
          <a:schemeClr val="lt1">
            <a:hueOff val="0"/>
            <a:satOff val="0"/>
            <a:lumOff val="0"/>
            <a:alphaOff val="0"/>
          </a:schemeClr>
        </a:solidFill>
        <a:ln w="12700" cap="flat" cmpd="sng" algn="ctr">
          <a:solidFill>
            <a:srgbClr val="E5117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nl-NL" sz="1400" b="1" kern="1200" dirty="0"/>
            <a:t>Intimideren</a:t>
          </a:r>
        </a:p>
        <a:p>
          <a:pPr marL="0" lvl="0" indent="0" algn="ctr" defTabSz="622300">
            <a:lnSpc>
              <a:spcPct val="90000"/>
            </a:lnSpc>
            <a:spcBef>
              <a:spcPct val="0"/>
            </a:spcBef>
            <a:spcAft>
              <a:spcPct val="35000"/>
            </a:spcAft>
            <a:buNone/>
          </a:pPr>
          <a:r>
            <a:rPr lang="nl-NL" sz="1400" kern="1200" dirty="0"/>
            <a:t>Iemand bang maken of bedreigen</a:t>
          </a:r>
        </a:p>
      </dsp:txBody>
      <dsp:txXfrm>
        <a:off x="2478045" y="3371548"/>
        <a:ext cx="2148005" cy="947692"/>
      </dsp:txXfrm>
    </dsp:sp>
    <dsp:sp modelId="{FF6DBEDF-E098-49D6-BECF-D1E164CC9AC4}">
      <dsp:nvSpPr>
        <dsp:cNvPr id="0" name=""/>
        <dsp:cNvSpPr/>
      </dsp:nvSpPr>
      <dsp:spPr>
        <a:xfrm>
          <a:off x="1389646" y="1168093"/>
          <a:ext cx="2858445" cy="1485520"/>
        </a:xfrm>
        <a:prstGeom prst="ellipse">
          <a:avLst/>
        </a:prstGeom>
        <a:solidFill>
          <a:schemeClr val="lt1">
            <a:hueOff val="0"/>
            <a:satOff val="0"/>
            <a:lumOff val="0"/>
            <a:alphaOff val="0"/>
          </a:schemeClr>
        </a:solidFill>
        <a:ln w="12700" cap="flat" cmpd="sng" algn="ctr">
          <a:solidFill>
            <a:srgbClr val="E5117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488950">
            <a:lnSpc>
              <a:spcPct val="90000"/>
            </a:lnSpc>
            <a:spcBef>
              <a:spcPct val="0"/>
            </a:spcBef>
            <a:spcAft>
              <a:spcPct val="35000"/>
            </a:spcAft>
            <a:buNone/>
          </a:pPr>
          <a:r>
            <a:rPr lang="nl-NL" sz="1400" b="1" kern="1200" dirty="0"/>
            <a:t>Seksueel ongewenst gedrag</a:t>
          </a:r>
        </a:p>
        <a:p>
          <a:pPr marL="0" marR="0" lvl="0" indent="0" algn="ctr" defTabSz="914400" eaLnBrk="1" fontAlgn="auto" latinLnBrk="0" hangingPunct="1">
            <a:lnSpc>
              <a:spcPct val="100000"/>
            </a:lnSpc>
            <a:spcBef>
              <a:spcPts val="0"/>
            </a:spcBef>
            <a:spcAft>
              <a:spcPts val="0"/>
            </a:spcAft>
            <a:buClrTx/>
            <a:buSzTx/>
            <a:buFontTx/>
            <a:buNone/>
            <a:tabLst/>
            <a:defRPr/>
          </a:pPr>
          <a:r>
            <a:rPr lang="nl-NL" sz="1400" kern="1200" dirty="0"/>
            <a:t>aanraken als iemand dat niet wil of </a:t>
          </a:r>
        </a:p>
        <a:p>
          <a:pPr lvl="0" algn="ctr" defTabSz="488950">
            <a:lnSpc>
              <a:spcPct val="90000"/>
            </a:lnSpc>
            <a:spcBef>
              <a:spcPct val="0"/>
            </a:spcBef>
            <a:spcAft>
              <a:spcPct val="35000"/>
            </a:spcAft>
            <a:buNone/>
          </a:pPr>
          <a:r>
            <a:rPr lang="nl-NL" sz="1400" kern="1200" dirty="0"/>
            <a:t>vieze grapjes maken </a:t>
          </a:r>
        </a:p>
      </dsp:txBody>
      <dsp:txXfrm>
        <a:off x="1808256" y="1385642"/>
        <a:ext cx="2021225" cy="10504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13B770-26BF-4E9C-A8D3-09174C7936EB}">
      <dsp:nvSpPr>
        <dsp:cNvPr id="0" name=""/>
        <dsp:cNvSpPr/>
      </dsp:nvSpPr>
      <dsp:spPr>
        <a:xfrm>
          <a:off x="2921334" y="649865"/>
          <a:ext cx="4238300" cy="4238300"/>
        </a:xfrm>
        <a:prstGeom prst="blockArc">
          <a:avLst>
            <a:gd name="adj1" fmla="val 10800000"/>
            <a:gd name="adj2" fmla="val 16200000"/>
            <a:gd name="adj3" fmla="val 463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8AB8D41-6FE2-4323-AEB8-B48A71114B8A}">
      <dsp:nvSpPr>
        <dsp:cNvPr id="0" name=""/>
        <dsp:cNvSpPr/>
      </dsp:nvSpPr>
      <dsp:spPr>
        <a:xfrm>
          <a:off x="2921334" y="649865"/>
          <a:ext cx="4238300" cy="4238300"/>
        </a:xfrm>
        <a:prstGeom prst="blockArc">
          <a:avLst>
            <a:gd name="adj1" fmla="val 5400000"/>
            <a:gd name="adj2" fmla="val 10800000"/>
            <a:gd name="adj3" fmla="val 463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6863461-B5FD-46B8-9ADD-39FA83DC5BDD}">
      <dsp:nvSpPr>
        <dsp:cNvPr id="0" name=""/>
        <dsp:cNvSpPr/>
      </dsp:nvSpPr>
      <dsp:spPr>
        <a:xfrm>
          <a:off x="2921334" y="649865"/>
          <a:ext cx="4238300" cy="4238300"/>
        </a:xfrm>
        <a:prstGeom prst="blockArc">
          <a:avLst>
            <a:gd name="adj1" fmla="val 0"/>
            <a:gd name="adj2" fmla="val 5400000"/>
            <a:gd name="adj3" fmla="val 463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CBD5EB6-A243-4E33-88D6-501AC9D7D5F3}">
      <dsp:nvSpPr>
        <dsp:cNvPr id="0" name=""/>
        <dsp:cNvSpPr/>
      </dsp:nvSpPr>
      <dsp:spPr>
        <a:xfrm>
          <a:off x="2921334" y="649865"/>
          <a:ext cx="4238300" cy="4238300"/>
        </a:xfrm>
        <a:prstGeom prst="blockArc">
          <a:avLst>
            <a:gd name="adj1" fmla="val 16200000"/>
            <a:gd name="adj2" fmla="val 0"/>
            <a:gd name="adj3" fmla="val 463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6A15E17-713F-4A97-BE03-BC0CA331DD97}">
      <dsp:nvSpPr>
        <dsp:cNvPr id="0" name=""/>
        <dsp:cNvSpPr/>
      </dsp:nvSpPr>
      <dsp:spPr>
        <a:xfrm flipH="1" flipV="1">
          <a:off x="5040602" y="1262908"/>
          <a:ext cx="138786" cy="75007"/>
        </a:xfrm>
        <a:prstGeom prst="ellips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endParaRPr lang="nl-NL" sz="500" kern="1200" dirty="0"/>
        </a:p>
      </dsp:txBody>
      <dsp:txXfrm rot="10800000">
        <a:off x="5060927" y="1273893"/>
        <a:ext cx="98136" cy="53037"/>
      </dsp:txXfrm>
    </dsp:sp>
    <dsp:sp modelId="{C4BC44BA-43E3-4F08-A906-9DBDFC1CBFEA}">
      <dsp:nvSpPr>
        <dsp:cNvPr id="0" name=""/>
        <dsp:cNvSpPr/>
      </dsp:nvSpPr>
      <dsp:spPr>
        <a:xfrm>
          <a:off x="4346287" y="-15909"/>
          <a:ext cx="1388394" cy="1429792"/>
        </a:xfrm>
        <a:prstGeom prst="ellips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nl-NL" sz="1000" b="1" kern="1200" dirty="0">
              <a:latin typeface="Ubuntu"/>
            </a:rPr>
            <a:t>SLACHTOFFER</a:t>
          </a:r>
        </a:p>
      </dsp:txBody>
      <dsp:txXfrm>
        <a:off x="4549613" y="193479"/>
        <a:ext cx="981742" cy="1011016"/>
      </dsp:txXfrm>
    </dsp:sp>
    <dsp:sp modelId="{F3DFCE2E-3189-4069-AEEF-17DCEA224294}">
      <dsp:nvSpPr>
        <dsp:cNvPr id="0" name=""/>
        <dsp:cNvSpPr/>
      </dsp:nvSpPr>
      <dsp:spPr>
        <a:xfrm>
          <a:off x="6428276" y="2086777"/>
          <a:ext cx="1364474" cy="1364474"/>
        </a:xfrm>
        <a:prstGeom prst="ellips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nl-NL" sz="1000" b="1" kern="1200" dirty="0">
              <a:latin typeface="Ubuntu"/>
            </a:rPr>
            <a:t>DADER</a:t>
          </a:r>
          <a:endParaRPr lang="nl-NL" sz="1400" b="1" kern="1200" dirty="0">
            <a:latin typeface="Ubuntu"/>
          </a:endParaRPr>
        </a:p>
      </dsp:txBody>
      <dsp:txXfrm>
        <a:off x="6628099" y="2286600"/>
        <a:ext cx="964828" cy="964828"/>
      </dsp:txXfrm>
    </dsp:sp>
    <dsp:sp modelId="{5F50EA8B-AE38-49D3-9C28-276125B223C5}">
      <dsp:nvSpPr>
        <dsp:cNvPr id="0" name=""/>
        <dsp:cNvSpPr/>
      </dsp:nvSpPr>
      <dsp:spPr>
        <a:xfrm>
          <a:off x="4358247" y="4156806"/>
          <a:ext cx="1364474" cy="1364474"/>
        </a:xfrm>
        <a:prstGeom prst="ellips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nl-NL" sz="1000" b="1" kern="1200" dirty="0">
              <a:latin typeface="Ubuntu"/>
            </a:rPr>
            <a:t>OMSTANDER</a:t>
          </a:r>
          <a:endParaRPr lang="nl-NL" sz="900" b="1" kern="1200" dirty="0">
            <a:latin typeface="Ubuntu"/>
          </a:endParaRPr>
        </a:p>
      </dsp:txBody>
      <dsp:txXfrm>
        <a:off x="4558070" y="4356629"/>
        <a:ext cx="964828" cy="964828"/>
      </dsp:txXfrm>
    </dsp:sp>
    <dsp:sp modelId="{671DA625-EF35-43C9-95BC-36271FFAA1CF}">
      <dsp:nvSpPr>
        <dsp:cNvPr id="0" name=""/>
        <dsp:cNvSpPr/>
      </dsp:nvSpPr>
      <dsp:spPr>
        <a:xfrm>
          <a:off x="2288217" y="2086777"/>
          <a:ext cx="1364474" cy="1364474"/>
        </a:xfrm>
        <a:prstGeom prst="ellips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nl-NL" sz="1000" b="1" kern="1200" dirty="0">
              <a:latin typeface="Ubuntu"/>
            </a:rPr>
            <a:t>HULPLIJNEN</a:t>
          </a:r>
        </a:p>
      </dsp:txBody>
      <dsp:txXfrm>
        <a:off x="2488040" y="2286600"/>
        <a:ext cx="964828" cy="964828"/>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49E97C-B230-44E1-8605-00C66081DB2D}" type="datetimeFigureOut">
              <a:rPr lang="nl-NL" smtClean="0"/>
              <a:t>15-04-2026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6FCE30-A9D5-4AFD-BCE9-A6542F8E8FFC}" type="slidenum">
              <a:rPr lang="nl-NL" smtClean="0"/>
              <a:t>‹nr.›</a:t>
            </a:fld>
            <a:endParaRPr lang="nl-NL"/>
          </a:p>
        </p:txBody>
      </p:sp>
    </p:spTree>
    <p:extLst>
      <p:ext uri="{BB962C8B-B14F-4D97-AF65-F5344CB8AC3E}">
        <p14:creationId xmlns:p14="http://schemas.microsoft.com/office/powerpoint/2010/main" val="29790620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02200C55-6E9C-4645-955F-2A241587D4E1}" type="slidenum">
              <a:rPr lang="nl-NL" smtClean="0"/>
              <a:t>2</a:t>
            </a:fld>
            <a:endParaRPr lang="nl-NL"/>
          </a:p>
        </p:txBody>
      </p:sp>
    </p:spTree>
    <p:extLst>
      <p:ext uri="{BB962C8B-B14F-4D97-AF65-F5344CB8AC3E}">
        <p14:creationId xmlns:p14="http://schemas.microsoft.com/office/powerpoint/2010/main" val="25099963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Voor werknemers</a:t>
            </a:r>
          </a:p>
        </p:txBody>
      </p:sp>
      <p:sp>
        <p:nvSpPr>
          <p:cNvPr id="4" name="Tijdelijke aanduiding voor dianummer 3"/>
          <p:cNvSpPr>
            <a:spLocks noGrp="1"/>
          </p:cNvSpPr>
          <p:nvPr>
            <p:ph type="sldNum" sz="quarter" idx="10"/>
          </p:nvPr>
        </p:nvSpPr>
        <p:spPr/>
        <p:txBody>
          <a:bodyPr/>
          <a:lstStyle/>
          <a:p>
            <a:fld id="{02200C55-6E9C-4645-955F-2A241587D4E1}" type="slidenum">
              <a:rPr lang="nl-NL" smtClean="0"/>
              <a:t>6</a:t>
            </a:fld>
            <a:endParaRPr lang="nl-NL"/>
          </a:p>
        </p:txBody>
      </p:sp>
    </p:spTree>
    <p:extLst>
      <p:ext uri="{BB962C8B-B14F-4D97-AF65-F5344CB8AC3E}">
        <p14:creationId xmlns:p14="http://schemas.microsoft.com/office/powerpoint/2010/main" val="22922621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nl-NL"/>
              <a:t>Klik om de stijl te bewerken</a:t>
            </a:r>
          </a:p>
        </p:txBody>
      </p:sp>
      <p:sp>
        <p:nvSpPr>
          <p:cNvPr id="3" name="Ond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4" name="Tijdelijke aanduiding voor datum 3"/>
          <p:cNvSpPr>
            <a:spLocks noGrp="1"/>
          </p:cNvSpPr>
          <p:nvPr>
            <p:ph type="dt" sz="half" idx="10"/>
          </p:nvPr>
        </p:nvSpPr>
        <p:spPr/>
        <p:txBody>
          <a:bodyPr/>
          <a:lstStyle/>
          <a:p>
            <a:fld id="{1589B43C-C573-420B-B0AA-A15AE5AE0DED}" type="datetimeFigureOut">
              <a:rPr lang="nl-NL" smtClean="0"/>
              <a:t>15-04-2026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F4DDFF9-7732-4CEF-91EA-63E3ADA269B9}" type="slidenum">
              <a:rPr lang="nl-NL" smtClean="0"/>
              <a:t>‹nr.›</a:t>
            </a:fld>
            <a:endParaRPr lang="nl-NL"/>
          </a:p>
        </p:txBody>
      </p:sp>
    </p:spTree>
    <p:extLst>
      <p:ext uri="{BB962C8B-B14F-4D97-AF65-F5344CB8AC3E}">
        <p14:creationId xmlns:p14="http://schemas.microsoft.com/office/powerpoint/2010/main" val="40856514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1589B43C-C573-420B-B0AA-A15AE5AE0DED}" type="datetimeFigureOut">
              <a:rPr lang="nl-NL" smtClean="0"/>
              <a:t>15-04-2026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F4DDFF9-7732-4CEF-91EA-63E3ADA269B9}" type="slidenum">
              <a:rPr lang="nl-NL" smtClean="0"/>
              <a:t>‹nr.›</a:t>
            </a:fld>
            <a:endParaRPr lang="nl-NL"/>
          </a:p>
        </p:txBody>
      </p:sp>
    </p:spTree>
    <p:extLst>
      <p:ext uri="{BB962C8B-B14F-4D97-AF65-F5344CB8AC3E}">
        <p14:creationId xmlns:p14="http://schemas.microsoft.com/office/powerpoint/2010/main" val="24353523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724900" y="365125"/>
            <a:ext cx="2628900" cy="5811838"/>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838200" y="365125"/>
            <a:ext cx="7734300" cy="5811838"/>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1589B43C-C573-420B-B0AA-A15AE5AE0DED}" type="datetimeFigureOut">
              <a:rPr lang="nl-NL" smtClean="0"/>
              <a:t>15-04-2026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F4DDFF9-7732-4CEF-91EA-63E3ADA269B9}" type="slidenum">
              <a:rPr lang="nl-NL" smtClean="0"/>
              <a:t>‹nr.›</a:t>
            </a:fld>
            <a:endParaRPr lang="nl-NL"/>
          </a:p>
        </p:txBody>
      </p:sp>
    </p:spTree>
    <p:extLst>
      <p:ext uri="{BB962C8B-B14F-4D97-AF65-F5344CB8AC3E}">
        <p14:creationId xmlns:p14="http://schemas.microsoft.com/office/powerpoint/2010/main" val="11711493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1589B43C-C573-420B-B0AA-A15AE5AE0DED}" type="datetimeFigureOut">
              <a:rPr lang="nl-NL" smtClean="0"/>
              <a:t>15-04-2026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F4DDFF9-7732-4CEF-91EA-63E3ADA269B9}" type="slidenum">
              <a:rPr lang="nl-NL" smtClean="0"/>
              <a:t>‹nr.›</a:t>
            </a:fld>
            <a:endParaRPr lang="nl-NL"/>
          </a:p>
        </p:txBody>
      </p:sp>
    </p:spTree>
    <p:extLst>
      <p:ext uri="{BB962C8B-B14F-4D97-AF65-F5344CB8AC3E}">
        <p14:creationId xmlns:p14="http://schemas.microsoft.com/office/powerpoint/2010/main" val="4174412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nl-NL"/>
              <a:t>Klik om de stijl te bewerken</a:t>
            </a:r>
          </a:p>
        </p:txBody>
      </p:sp>
      <p:sp>
        <p:nvSpPr>
          <p:cNvPr id="3" name="Tijdelijke aanduiding voor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a:t>
            </a:r>
          </a:p>
        </p:txBody>
      </p:sp>
      <p:sp>
        <p:nvSpPr>
          <p:cNvPr id="4" name="Tijdelijke aanduiding voor datum 3"/>
          <p:cNvSpPr>
            <a:spLocks noGrp="1"/>
          </p:cNvSpPr>
          <p:nvPr>
            <p:ph type="dt" sz="half" idx="10"/>
          </p:nvPr>
        </p:nvSpPr>
        <p:spPr/>
        <p:txBody>
          <a:bodyPr/>
          <a:lstStyle/>
          <a:p>
            <a:fld id="{1589B43C-C573-420B-B0AA-A15AE5AE0DED}" type="datetimeFigureOut">
              <a:rPr lang="nl-NL" smtClean="0"/>
              <a:t>15-04-2026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F4DDFF9-7732-4CEF-91EA-63E3ADA269B9}" type="slidenum">
              <a:rPr lang="nl-NL" smtClean="0"/>
              <a:t>‹nr.›</a:t>
            </a:fld>
            <a:endParaRPr lang="nl-NL"/>
          </a:p>
        </p:txBody>
      </p:sp>
    </p:spTree>
    <p:extLst>
      <p:ext uri="{BB962C8B-B14F-4D97-AF65-F5344CB8AC3E}">
        <p14:creationId xmlns:p14="http://schemas.microsoft.com/office/powerpoint/2010/main" val="388530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838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6172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1589B43C-C573-420B-B0AA-A15AE5AE0DED}" type="datetimeFigureOut">
              <a:rPr lang="nl-NL" smtClean="0"/>
              <a:t>15-04-2026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AF4DDFF9-7732-4CEF-91EA-63E3ADA269B9}" type="slidenum">
              <a:rPr lang="nl-NL" smtClean="0"/>
              <a:t>‹nr.›</a:t>
            </a:fld>
            <a:endParaRPr lang="nl-NL"/>
          </a:p>
        </p:txBody>
      </p:sp>
    </p:spTree>
    <p:extLst>
      <p:ext uri="{BB962C8B-B14F-4D97-AF65-F5344CB8AC3E}">
        <p14:creationId xmlns:p14="http://schemas.microsoft.com/office/powerpoint/2010/main" val="1676003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nl-NL"/>
              <a:t>Klik om de stijl te bewerken</a:t>
            </a:r>
          </a:p>
        </p:txBody>
      </p:sp>
      <p:sp>
        <p:nvSpPr>
          <p:cNvPr id="3" name="Tijdelijke aanduiding vo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Tijdelijke aanduiding voor inhoud 3"/>
          <p:cNvSpPr>
            <a:spLocks noGrp="1"/>
          </p:cNvSpPr>
          <p:nvPr>
            <p:ph sz="half" idx="2"/>
          </p:nvPr>
        </p:nvSpPr>
        <p:spPr>
          <a:xfrm>
            <a:off x="839788" y="2505075"/>
            <a:ext cx="5157787"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Tijdelijke aanduiding voor inhoud 5"/>
          <p:cNvSpPr>
            <a:spLocks noGrp="1"/>
          </p:cNvSpPr>
          <p:nvPr>
            <p:ph sz="quarter" idx="4"/>
          </p:nvPr>
        </p:nvSpPr>
        <p:spPr>
          <a:xfrm>
            <a:off x="6172200" y="2505075"/>
            <a:ext cx="5183188"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1589B43C-C573-420B-B0AA-A15AE5AE0DED}" type="datetimeFigureOut">
              <a:rPr lang="nl-NL" smtClean="0"/>
              <a:t>15-04-2026</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AF4DDFF9-7732-4CEF-91EA-63E3ADA269B9}" type="slidenum">
              <a:rPr lang="nl-NL" smtClean="0"/>
              <a:t>‹nr.›</a:t>
            </a:fld>
            <a:endParaRPr lang="nl-NL"/>
          </a:p>
        </p:txBody>
      </p:sp>
    </p:spTree>
    <p:extLst>
      <p:ext uri="{BB962C8B-B14F-4D97-AF65-F5344CB8AC3E}">
        <p14:creationId xmlns:p14="http://schemas.microsoft.com/office/powerpoint/2010/main" val="41761594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p>
            <a:fld id="{1589B43C-C573-420B-B0AA-A15AE5AE0DED}" type="datetimeFigureOut">
              <a:rPr lang="nl-NL" smtClean="0"/>
              <a:t>15-04-2026</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AF4DDFF9-7732-4CEF-91EA-63E3ADA269B9}" type="slidenum">
              <a:rPr lang="nl-NL" smtClean="0"/>
              <a:t>‹nr.›</a:t>
            </a:fld>
            <a:endParaRPr lang="nl-NL"/>
          </a:p>
        </p:txBody>
      </p:sp>
    </p:spTree>
    <p:extLst>
      <p:ext uri="{BB962C8B-B14F-4D97-AF65-F5344CB8AC3E}">
        <p14:creationId xmlns:p14="http://schemas.microsoft.com/office/powerpoint/2010/main" val="7040197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1589B43C-C573-420B-B0AA-A15AE5AE0DED}" type="datetimeFigureOut">
              <a:rPr lang="nl-NL" smtClean="0"/>
              <a:t>15-04-2026</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AF4DDFF9-7732-4CEF-91EA-63E3ADA269B9}" type="slidenum">
              <a:rPr lang="nl-NL" smtClean="0"/>
              <a:t>‹nr.›</a:t>
            </a:fld>
            <a:endParaRPr lang="nl-NL"/>
          </a:p>
        </p:txBody>
      </p:sp>
    </p:spTree>
    <p:extLst>
      <p:ext uri="{BB962C8B-B14F-4D97-AF65-F5344CB8AC3E}">
        <p14:creationId xmlns:p14="http://schemas.microsoft.com/office/powerpoint/2010/main" val="7471712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p>
        </p:txBody>
      </p:sp>
      <p:sp>
        <p:nvSpPr>
          <p:cNvPr id="3" name="Tijdelijke aanduiding voor inhou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p:cNvSpPr>
            <a:spLocks noGrp="1"/>
          </p:cNvSpPr>
          <p:nvPr>
            <p:ph type="dt" sz="half" idx="10"/>
          </p:nvPr>
        </p:nvSpPr>
        <p:spPr/>
        <p:txBody>
          <a:bodyPr/>
          <a:lstStyle/>
          <a:p>
            <a:fld id="{1589B43C-C573-420B-B0AA-A15AE5AE0DED}" type="datetimeFigureOut">
              <a:rPr lang="nl-NL" smtClean="0"/>
              <a:t>15-04-2026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AF4DDFF9-7732-4CEF-91EA-63E3ADA269B9}" type="slidenum">
              <a:rPr lang="nl-NL" smtClean="0"/>
              <a:t>‹nr.›</a:t>
            </a:fld>
            <a:endParaRPr lang="nl-NL"/>
          </a:p>
        </p:txBody>
      </p:sp>
    </p:spTree>
    <p:extLst>
      <p:ext uri="{BB962C8B-B14F-4D97-AF65-F5344CB8AC3E}">
        <p14:creationId xmlns:p14="http://schemas.microsoft.com/office/powerpoint/2010/main" val="435932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p>
        </p:txBody>
      </p:sp>
      <p:sp>
        <p:nvSpPr>
          <p:cNvPr id="3" name="Tijdelijke aanduiding voor afbeelding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p:cNvSpPr>
            <a:spLocks noGrp="1"/>
          </p:cNvSpPr>
          <p:nvPr>
            <p:ph type="dt" sz="half" idx="10"/>
          </p:nvPr>
        </p:nvSpPr>
        <p:spPr/>
        <p:txBody>
          <a:bodyPr/>
          <a:lstStyle/>
          <a:p>
            <a:fld id="{1589B43C-C573-420B-B0AA-A15AE5AE0DED}" type="datetimeFigureOut">
              <a:rPr lang="nl-NL" smtClean="0"/>
              <a:t>15-04-2026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AF4DDFF9-7732-4CEF-91EA-63E3ADA269B9}" type="slidenum">
              <a:rPr lang="nl-NL" smtClean="0"/>
              <a:t>‹nr.›</a:t>
            </a:fld>
            <a:endParaRPr lang="nl-NL"/>
          </a:p>
        </p:txBody>
      </p:sp>
    </p:spTree>
    <p:extLst>
      <p:ext uri="{BB962C8B-B14F-4D97-AF65-F5344CB8AC3E}">
        <p14:creationId xmlns:p14="http://schemas.microsoft.com/office/powerpoint/2010/main" val="29606563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89B43C-C573-420B-B0AA-A15AE5AE0DED}" type="datetimeFigureOut">
              <a:rPr lang="nl-NL" smtClean="0"/>
              <a:t>15-04-2026</a:t>
            </a:fld>
            <a:endParaRPr lang="nl-NL"/>
          </a:p>
        </p:txBody>
      </p:sp>
      <p:sp>
        <p:nvSpPr>
          <p:cNvPr id="5" name="Tijdelijke aanduiding voor voet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4DDFF9-7732-4CEF-91EA-63E3ADA269B9}" type="slidenum">
              <a:rPr lang="nl-NL" smtClean="0"/>
              <a:t>‹nr.›</a:t>
            </a:fld>
            <a:endParaRPr lang="nl-NL"/>
          </a:p>
        </p:txBody>
      </p:sp>
    </p:spTree>
    <p:extLst>
      <p:ext uri="{BB962C8B-B14F-4D97-AF65-F5344CB8AC3E}">
        <p14:creationId xmlns:p14="http://schemas.microsoft.com/office/powerpoint/2010/main" val="9809314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comments" Target="../comments/commen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erk-portal.nl/#/programmas/veilig-en-prettig-werken/omgaan-met-elkaar" TargetMode="Externa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6" name="Afbeelding 5" descr="Afbeelding met kleding, schoeisel, tekenfilm, joint&#10;&#10;Automatisch gegenereerde beschrijving">
            <a:extLst>
              <a:ext uri="{FF2B5EF4-FFF2-40B4-BE49-F238E27FC236}">
                <a16:creationId xmlns:a16="http://schemas.microsoft.com/office/drawing/2014/main" id="{7BECD275-0773-90E0-7959-298FB73EB21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113"/>
            <a:ext cx="5443858" cy="6849887"/>
          </a:xfrm>
          <a:prstGeom prst="rect">
            <a:avLst/>
          </a:prstGeom>
          <a:solidFill>
            <a:schemeClr val="bg1"/>
          </a:solidFill>
        </p:spPr>
      </p:pic>
      <p:sp>
        <p:nvSpPr>
          <p:cNvPr id="5" name="Titel 1"/>
          <p:cNvSpPr txBox="1">
            <a:spLocks/>
          </p:cNvSpPr>
          <p:nvPr/>
        </p:nvSpPr>
        <p:spPr>
          <a:xfrm>
            <a:off x="2770907" y="4740497"/>
            <a:ext cx="9421093" cy="1543050"/>
          </a:xfrm>
          <a:prstGeom prst="rect">
            <a:avLst/>
          </a:prstGeom>
          <a:solidFill>
            <a:srgbClr val="E5117E"/>
          </a:solidFill>
        </p:spPr>
        <p:txBody>
          <a:bodyPr vert="horz" lIns="91440" tIns="45720" rIns="91440" bIns="45720" rtlCol="0" anchor="ctr">
            <a:normAutofit fontScale="70000" lnSpcReduction="20000"/>
          </a:bodyPr>
          <a:lstStyle>
            <a:lvl1pPr algn="l" defTabSz="1280160" rtl="0" eaLnBrk="1" latinLnBrk="0" hangingPunct="1">
              <a:lnSpc>
                <a:spcPct val="90000"/>
              </a:lnSpc>
              <a:spcBef>
                <a:spcPct val="0"/>
              </a:spcBef>
              <a:buNone/>
              <a:defRPr sz="6160" kern="1200">
                <a:solidFill>
                  <a:schemeClr val="tx1"/>
                </a:solidFill>
                <a:latin typeface="+mj-lt"/>
                <a:ea typeface="+mj-ea"/>
                <a:cs typeface="+mj-cs"/>
              </a:defRPr>
            </a:lvl1pPr>
          </a:lstStyle>
          <a:p>
            <a:pPr>
              <a:lnSpc>
                <a:spcPts val="4900"/>
              </a:lnSpc>
            </a:pPr>
            <a:r>
              <a:rPr lang="nl-NL" sz="4600" b="1" spc="140" dirty="0">
                <a:solidFill>
                  <a:srgbClr val="FFFFFF"/>
                </a:solidFill>
                <a:latin typeface="Arial"/>
                <a:cs typeface="Arial"/>
              </a:rPr>
              <a:t>Samen zorgen voor een fijne werkplek</a:t>
            </a:r>
          </a:p>
          <a:p>
            <a:pPr>
              <a:lnSpc>
                <a:spcPts val="4900"/>
              </a:lnSpc>
            </a:pPr>
            <a:r>
              <a:rPr lang="nl-NL" sz="3920" spc="140" dirty="0">
                <a:solidFill>
                  <a:srgbClr val="FFFFFF"/>
                </a:solidFill>
                <a:latin typeface="Arial"/>
                <a:cs typeface="Arial"/>
              </a:rPr>
              <a:t>Tips voor werknemers van sociale ontwikkelbedrijven</a:t>
            </a:r>
          </a:p>
        </p:txBody>
      </p:sp>
      <p:pic>
        <p:nvPicPr>
          <p:cNvPr id="4" name="Afbeelding 3"/>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9018" y="6204056"/>
            <a:ext cx="1585097" cy="583525"/>
          </a:xfrm>
          <a:prstGeom prst="rect">
            <a:avLst/>
          </a:prstGeom>
          <a:solidFill>
            <a:srgbClr val="D7EDC7">
              <a:alpha val="0"/>
            </a:srgbClr>
          </a:solidFill>
        </p:spPr>
      </p:pic>
    </p:spTree>
    <p:extLst>
      <p:ext uri="{BB962C8B-B14F-4D97-AF65-F5344CB8AC3E}">
        <p14:creationId xmlns:p14="http://schemas.microsoft.com/office/powerpoint/2010/main" val="24788604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D7EDC7">
            <a:alpha val="83000"/>
          </a:srgbClr>
        </a:solidFill>
        <a:effectLst/>
      </p:bgPr>
    </p:bg>
    <p:spTree>
      <p:nvGrpSpPr>
        <p:cNvPr id="1" name=""/>
        <p:cNvGrpSpPr/>
        <p:nvPr/>
      </p:nvGrpSpPr>
      <p:grpSpPr>
        <a:xfrm>
          <a:off x="0" y="0"/>
          <a:ext cx="0" cy="0"/>
          <a:chOff x="0" y="0"/>
          <a:chExt cx="0" cy="0"/>
        </a:xfrm>
      </p:grpSpPr>
      <p:sp>
        <p:nvSpPr>
          <p:cNvPr id="4" name="Titel 1"/>
          <p:cNvSpPr txBox="1">
            <a:spLocks/>
          </p:cNvSpPr>
          <p:nvPr/>
        </p:nvSpPr>
        <p:spPr>
          <a:xfrm>
            <a:off x="0" y="244672"/>
            <a:ext cx="11306377" cy="1172296"/>
          </a:xfrm>
          <a:prstGeom prst="rect">
            <a:avLst/>
          </a:prstGeom>
          <a:solidFill>
            <a:srgbClr val="D7EDC7"/>
          </a:solidFill>
          <a:ln w="57150">
            <a:noFill/>
          </a:ln>
        </p:spPr>
        <p:style>
          <a:lnRef idx="2">
            <a:schemeClr val="accent3"/>
          </a:lnRef>
          <a:fillRef idx="1">
            <a:schemeClr val="lt1"/>
          </a:fillRef>
          <a:effectRef idx="0">
            <a:schemeClr val="accent3"/>
          </a:effectRef>
          <a:fontRef idx="minor">
            <a:schemeClr val="dk1"/>
          </a:fontRef>
        </p:style>
        <p:txBody>
          <a:bodyPr/>
          <a:lstStyle>
            <a:lvl1pPr algn="ctr" defTabSz="640080" rtl="0" eaLnBrk="1" latinLnBrk="0" hangingPunct="1">
              <a:spcBef>
                <a:spcPct val="0"/>
              </a:spcBef>
              <a:buNone/>
              <a:defRPr sz="6160" kern="1200">
                <a:solidFill>
                  <a:schemeClr val="tx1"/>
                </a:solidFill>
                <a:latin typeface="+mj-lt"/>
                <a:ea typeface="+mj-ea"/>
                <a:cs typeface="+mj-cs"/>
              </a:defRPr>
            </a:lvl1pPr>
          </a:lstStyle>
          <a:p>
            <a:r>
              <a:rPr lang="nl-NL" sz="4400" b="1" dirty="0">
                <a:solidFill>
                  <a:srgbClr val="E5117E"/>
                </a:solidFill>
                <a:latin typeface="Ubuntu-Bold"/>
                <a:ea typeface="+mn-ea"/>
                <a:cs typeface="+mn-cs"/>
              </a:rPr>
              <a:t>Samen zorgen voor een fijne werkplek</a:t>
            </a:r>
          </a:p>
        </p:txBody>
      </p:sp>
      <p:pic>
        <p:nvPicPr>
          <p:cNvPr id="10" name="Afbeelding 9"/>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446840" y="6274475"/>
            <a:ext cx="1585097" cy="583525"/>
          </a:xfrm>
          <a:prstGeom prst="rect">
            <a:avLst/>
          </a:prstGeom>
          <a:solidFill>
            <a:srgbClr val="D7EDC7">
              <a:alpha val="0"/>
            </a:srgbClr>
          </a:solidFill>
        </p:spPr>
      </p:pic>
      <p:sp>
        <p:nvSpPr>
          <p:cNvPr id="2" name="Tekstvak 1"/>
          <p:cNvSpPr txBox="1"/>
          <p:nvPr/>
        </p:nvSpPr>
        <p:spPr>
          <a:xfrm>
            <a:off x="651352" y="1178974"/>
            <a:ext cx="11173217" cy="1600438"/>
          </a:xfrm>
          <a:prstGeom prst="rect">
            <a:avLst/>
          </a:prstGeom>
          <a:noFill/>
        </p:spPr>
        <p:txBody>
          <a:bodyPr wrap="square" rtlCol="0">
            <a:spAutoFit/>
          </a:bodyPr>
          <a:lstStyle/>
          <a:p>
            <a:endParaRPr lang="nl-NL" sz="2000" b="1" dirty="0">
              <a:latin typeface="Ubuntu"/>
            </a:endParaRPr>
          </a:p>
          <a:p>
            <a:r>
              <a:rPr lang="nl-NL" sz="2000" dirty="0">
                <a:latin typeface="Ubuntu"/>
              </a:rPr>
              <a:t>Iedereen wil zich prettig voelen op het werk. Daar kunnen we samen iets aan doen. Hier lees je wat je zelf kunt doen om een goede werksfeer te houden en wat je kunt doen als je ongewenst gedrag meemaakt of ziet gebeuren. </a:t>
            </a:r>
          </a:p>
          <a:p>
            <a:endParaRPr lang="nl-NL" dirty="0"/>
          </a:p>
        </p:txBody>
      </p:sp>
      <p:pic>
        <p:nvPicPr>
          <p:cNvPr id="7" name="Afbeelding 6" descr="Afbeelding met kleding, persoon, joint, tekenfilm&#10;&#10;Automatisch gegenereerde beschrijving">
            <a:extLst>
              <a:ext uri="{FF2B5EF4-FFF2-40B4-BE49-F238E27FC236}">
                <a16:creationId xmlns:a16="http://schemas.microsoft.com/office/drawing/2014/main" id="{300751B1-5CE4-51EF-CDAD-727E5CFBA1E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07343" y="2448556"/>
            <a:ext cx="3199034" cy="4223444"/>
          </a:xfrm>
          <a:prstGeom prst="rect">
            <a:avLst/>
          </a:prstGeom>
        </p:spPr>
      </p:pic>
      <p:sp>
        <p:nvSpPr>
          <p:cNvPr id="3" name="Rechthoek 2"/>
          <p:cNvSpPr/>
          <p:nvPr/>
        </p:nvSpPr>
        <p:spPr>
          <a:xfrm>
            <a:off x="651351" y="2590962"/>
            <a:ext cx="7347590" cy="3477875"/>
          </a:xfrm>
          <a:prstGeom prst="rect">
            <a:avLst/>
          </a:prstGeom>
        </p:spPr>
        <p:txBody>
          <a:bodyPr wrap="square">
            <a:spAutoFit/>
          </a:bodyPr>
          <a:lstStyle/>
          <a:p>
            <a:r>
              <a:rPr lang="nl-NL" sz="2000" b="1" dirty="0">
                <a:latin typeface="Ubuntu"/>
              </a:rPr>
              <a:t>! Je eigen grens is belangrijk</a:t>
            </a:r>
          </a:p>
          <a:p>
            <a:r>
              <a:rPr lang="nl-NL" sz="2000" dirty="0">
                <a:latin typeface="Ubuntu"/>
              </a:rPr>
              <a:t>Wat de één leuk vindt, hoeft de ander helemaal niet leuk te vinden. Elk mens is anders.</a:t>
            </a:r>
          </a:p>
          <a:p>
            <a:endParaRPr lang="nl-NL" sz="2000" dirty="0">
              <a:latin typeface="Ubuntu"/>
            </a:endParaRPr>
          </a:p>
          <a:p>
            <a:r>
              <a:rPr lang="nl-NL" sz="2000" dirty="0">
                <a:latin typeface="Ubuntu"/>
              </a:rPr>
              <a:t>Jij bepaalt altijd zelf welk gedrag of welke handeling door een collega over jouw grenzen gaat of niet gepast is. Dat kunnen dingen zijn die iemand tegen je zegt. Maar ook als iemand jouw lichaam aanraakt.</a:t>
            </a:r>
          </a:p>
          <a:p>
            <a:endParaRPr lang="nl-NL" sz="2000" dirty="0">
              <a:latin typeface="Ubuntu"/>
            </a:endParaRPr>
          </a:p>
          <a:p>
            <a:r>
              <a:rPr lang="nl-NL" sz="2000" dirty="0">
                <a:latin typeface="Ubuntu"/>
              </a:rPr>
              <a:t>Wat voor jou niet oké is, kan dat wel zijn voor anderen. Wees daarom altijd duidelijk over wat voor jou wel of niet kan. </a:t>
            </a:r>
          </a:p>
        </p:txBody>
      </p:sp>
    </p:spTree>
    <p:extLst>
      <p:ext uri="{BB962C8B-B14F-4D97-AF65-F5344CB8AC3E}">
        <p14:creationId xmlns:p14="http://schemas.microsoft.com/office/powerpoint/2010/main" val="11871814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D7EDC7"/>
        </a:solidFill>
        <a:effectLst/>
      </p:bgPr>
    </p:bg>
    <p:spTree>
      <p:nvGrpSpPr>
        <p:cNvPr id="1" name=""/>
        <p:cNvGrpSpPr/>
        <p:nvPr/>
      </p:nvGrpSpPr>
      <p:grpSpPr>
        <a:xfrm>
          <a:off x="0" y="0"/>
          <a:ext cx="0" cy="0"/>
          <a:chOff x="0" y="0"/>
          <a:chExt cx="0" cy="0"/>
        </a:xfrm>
      </p:grpSpPr>
      <p:sp>
        <p:nvSpPr>
          <p:cNvPr id="5" name="Titel 1"/>
          <p:cNvSpPr txBox="1">
            <a:spLocks/>
          </p:cNvSpPr>
          <p:nvPr/>
        </p:nvSpPr>
        <p:spPr>
          <a:xfrm>
            <a:off x="1210962" y="340797"/>
            <a:ext cx="8734315" cy="1143000"/>
          </a:xfrm>
          <a:prstGeom prst="rect">
            <a:avLst/>
          </a:prstGeom>
        </p:spPr>
        <p:txBody>
          <a:bodyPr/>
          <a:lstStyle>
            <a:lvl1pPr algn="ctr" defTabSz="640080" rtl="0" eaLnBrk="1" latinLnBrk="0" hangingPunct="1">
              <a:spcBef>
                <a:spcPct val="0"/>
              </a:spcBef>
              <a:buNone/>
              <a:defRPr sz="6160" kern="1200">
                <a:solidFill>
                  <a:schemeClr val="tx1"/>
                </a:solidFill>
                <a:latin typeface="+mj-lt"/>
                <a:ea typeface="+mj-ea"/>
                <a:cs typeface="+mj-cs"/>
              </a:defRPr>
            </a:lvl1pPr>
          </a:lstStyle>
          <a:p>
            <a:pPr marL="0" marR="0" lvl="0" indent="0" algn="l" defTabSz="640080" rtl="0" eaLnBrk="1" fontAlgn="auto" latinLnBrk="0" hangingPunct="1">
              <a:lnSpc>
                <a:spcPct val="100000"/>
              </a:lnSpc>
              <a:spcBef>
                <a:spcPct val="0"/>
              </a:spcBef>
              <a:spcAft>
                <a:spcPts val="0"/>
              </a:spcAft>
              <a:buClrTx/>
              <a:buSzTx/>
              <a:buFontTx/>
              <a:buNone/>
              <a:tabLst/>
              <a:defRPr/>
            </a:pPr>
            <a:r>
              <a:rPr kumimoji="0" lang="nl-NL" sz="4000" b="1" i="0" u="none" strike="noStrike" kern="1200" cap="none" spc="0" normalizeH="0" baseline="0" noProof="0" dirty="0">
                <a:ln>
                  <a:noFill/>
                </a:ln>
                <a:solidFill>
                  <a:srgbClr val="E5117E"/>
                </a:solidFill>
                <a:effectLst/>
                <a:uLnTx/>
                <a:uFillTx/>
                <a:latin typeface="Ubuntu-Bold"/>
                <a:ea typeface="+mj-ea"/>
                <a:cs typeface="+mj-cs"/>
              </a:rPr>
              <a:t>Wat is</a:t>
            </a:r>
            <a:r>
              <a:rPr kumimoji="0" lang="nl-NL" sz="4000" b="1" i="0" u="none" strike="noStrike" kern="1200" cap="none" spc="0" normalizeH="0" noProof="0" dirty="0">
                <a:ln>
                  <a:noFill/>
                </a:ln>
                <a:solidFill>
                  <a:srgbClr val="E5117E"/>
                </a:solidFill>
                <a:effectLst/>
                <a:uLnTx/>
                <a:uFillTx/>
                <a:latin typeface="Ubuntu-Bold"/>
                <a:ea typeface="+mj-ea"/>
                <a:cs typeface="+mj-cs"/>
              </a:rPr>
              <a:t> ongewenst gedrag?</a:t>
            </a:r>
            <a:endParaRPr kumimoji="0" lang="nl-NL" sz="4000" b="1" i="0" u="none" strike="noStrike" kern="1200" cap="none" spc="0" normalizeH="0" baseline="0" noProof="0" dirty="0">
              <a:ln>
                <a:noFill/>
              </a:ln>
              <a:solidFill>
                <a:srgbClr val="E5117E"/>
              </a:solidFill>
              <a:effectLst/>
              <a:uLnTx/>
              <a:uFillTx/>
              <a:latin typeface="Ubuntu-Bold"/>
              <a:ea typeface="+mj-ea"/>
              <a:cs typeface="+mj-cs"/>
            </a:endParaRPr>
          </a:p>
        </p:txBody>
      </p:sp>
      <p:pic>
        <p:nvPicPr>
          <p:cNvPr id="8" name="Afbeelding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4862" y="6270162"/>
            <a:ext cx="1596813" cy="587838"/>
          </a:xfrm>
          <a:prstGeom prst="rect">
            <a:avLst/>
          </a:prstGeom>
        </p:spPr>
      </p:pic>
      <p:sp>
        <p:nvSpPr>
          <p:cNvPr id="2" name="Rechthoek 1"/>
          <p:cNvSpPr/>
          <p:nvPr/>
        </p:nvSpPr>
        <p:spPr>
          <a:xfrm>
            <a:off x="1102935" y="1264342"/>
            <a:ext cx="9266550" cy="646331"/>
          </a:xfrm>
          <a:prstGeom prst="rect">
            <a:avLst/>
          </a:prstGeom>
        </p:spPr>
        <p:txBody>
          <a:bodyPr wrap="square">
            <a:spAutoFit/>
          </a:bodyPr>
          <a:lstStyle/>
          <a:p>
            <a:pPr>
              <a:spcAft>
                <a:spcPts val="0"/>
              </a:spcAft>
            </a:pPr>
            <a:r>
              <a:rPr lang="nl-NL" dirty="0">
                <a:latin typeface="Calibri" panose="020F0502020204030204" pitchFamily="34" charset="0"/>
                <a:ea typeface="Calibri" panose="020F0502020204030204" pitchFamily="34" charset="0"/>
                <a:cs typeface="Times New Roman" panose="02020603050405020304" pitchFamily="18" charset="0"/>
              </a:rPr>
              <a:t>Soms gebeurt er iets op het werk dat niet oké is.  Dit kan op verschillende manieren gebeuren. Voorbeelden hiervan zijn:  </a:t>
            </a:r>
          </a:p>
        </p:txBody>
      </p:sp>
      <p:graphicFrame>
        <p:nvGraphicFramePr>
          <p:cNvPr id="3" name="Diagram 2"/>
          <p:cNvGraphicFramePr/>
          <p:nvPr>
            <p:extLst>
              <p:ext uri="{D42A27DB-BD31-4B8C-83A1-F6EECF244321}">
                <p14:modId xmlns:p14="http://schemas.microsoft.com/office/powerpoint/2010/main" val="2632944870"/>
              </p:ext>
            </p:extLst>
          </p:nvPr>
        </p:nvGraphicFramePr>
        <p:xfrm>
          <a:off x="113826" y="1708836"/>
          <a:ext cx="11121081" cy="44734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Afbeelding 6" descr="Afbeelding met kleding, tekenfilm, speelgoed, persoon&#10;&#10;Automatisch gegenereerde beschrijving">
            <a:extLst>
              <a:ext uri="{FF2B5EF4-FFF2-40B4-BE49-F238E27FC236}">
                <a16:creationId xmlns:a16="http://schemas.microsoft.com/office/drawing/2014/main" id="{970AD1FB-B397-55BB-8218-6B0D74B3E28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40284" y="2604684"/>
            <a:ext cx="3502780" cy="3802676"/>
          </a:xfrm>
          <a:prstGeom prst="rect">
            <a:avLst/>
          </a:prstGeom>
        </p:spPr>
      </p:pic>
      <p:pic>
        <p:nvPicPr>
          <p:cNvPr id="9" name="Afbeelding 8"/>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446840" y="6274475"/>
            <a:ext cx="1585097" cy="583525"/>
          </a:xfrm>
          <a:prstGeom prst="rect">
            <a:avLst/>
          </a:prstGeom>
          <a:solidFill>
            <a:srgbClr val="D7EDC7">
              <a:alpha val="0"/>
            </a:srgbClr>
          </a:solidFill>
        </p:spPr>
      </p:pic>
    </p:spTree>
    <p:extLst>
      <p:ext uri="{BB962C8B-B14F-4D97-AF65-F5344CB8AC3E}">
        <p14:creationId xmlns:p14="http://schemas.microsoft.com/office/powerpoint/2010/main" val="19587834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D7EDC7"/>
        </a:solidFill>
        <a:effectLst/>
      </p:bgPr>
    </p:bg>
    <p:spTree>
      <p:nvGrpSpPr>
        <p:cNvPr id="1" name=""/>
        <p:cNvGrpSpPr/>
        <p:nvPr/>
      </p:nvGrpSpPr>
      <p:grpSpPr>
        <a:xfrm>
          <a:off x="0" y="0"/>
          <a:ext cx="0" cy="0"/>
          <a:chOff x="0" y="0"/>
          <a:chExt cx="0" cy="0"/>
        </a:xfrm>
      </p:grpSpPr>
      <p:sp>
        <p:nvSpPr>
          <p:cNvPr id="6" name="Rechthoek 5"/>
          <p:cNvSpPr/>
          <p:nvPr/>
        </p:nvSpPr>
        <p:spPr>
          <a:xfrm>
            <a:off x="352511" y="530654"/>
            <a:ext cx="10702668" cy="5478423"/>
          </a:xfrm>
          <a:prstGeom prst="rect">
            <a:avLst/>
          </a:prstGeom>
        </p:spPr>
        <p:txBody>
          <a:bodyPr wrap="square">
            <a:spAutoFit/>
          </a:bodyPr>
          <a:lstStyle/>
          <a:p>
            <a:pPr lvl="0" algn="ctr" defTabSz="640080">
              <a:spcBef>
                <a:spcPct val="0"/>
              </a:spcBef>
              <a:defRPr/>
            </a:pPr>
            <a:r>
              <a:rPr lang="nl-NL" sz="4400" b="1" dirty="0">
                <a:solidFill>
                  <a:srgbClr val="E5117E"/>
                </a:solidFill>
                <a:latin typeface="Ubuntu-Bold"/>
              </a:rPr>
              <a:t>Tips om prettig samen te werken: </a:t>
            </a:r>
          </a:p>
          <a:p>
            <a:endParaRPr lang="nl-NL" sz="2200" dirty="0">
              <a:solidFill>
                <a:srgbClr val="000000"/>
              </a:solidFill>
              <a:latin typeface="Ubuntu-Bold"/>
            </a:endParaRPr>
          </a:p>
          <a:p>
            <a:r>
              <a:rPr lang="nl-NL" sz="2200" dirty="0">
                <a:solidFill>
                  <a:srgbClr val="000000"/>
                </a:solidFill>
                <a:latin typeface="Ubuntu-Bold"/>
              </a:rPr>
              <a:t>Een fijne werkomgeving begint bij hoe we met elkaar omgaan. Dit kun je doen:</a:t>
            </a:r>
          </a:p>
          <a:p>
            <a:endParaRPr lang="nl-NL" sz="2200" dirty="0">
              <a:solidFill>
                <a:srgbClr val="000000"/>
              </a:solidFill>
              <a:latin typeface="Ubuntu-Bold"/>
            </a:endParaRPr>
          </a:p>
          <a:p>
            <a:pPr marL="285750" lvl="0" indent="-285750">
              <a:lnSpc>
                <a:spcPct val="150000"/>
              </a:lnSpc>
              <a:buClr>
                <a:schemeClr val="accent6"/>
              </a:buClr>
              <a:buSzPct val="150000"/>
              <a:buFont typeface="Wingdings" panose="05000000000000000000" pitchFamily="2" charset="2"/>
              <a:buChar char="ü"/>
            </a:pPr>
            <a:r>
              <a:rPr lang="nl-NL" sz="2000" dirty="0">
                <a:latin typeface="Ubuntu"/>
              </a:rPr>
              <a:t>Wees vriendelijk en geduldig en help elkaar.</a:t>
            </a:r>
          </a:p>
          <a:p>
            <a:pPr marL="285750" indent="-285750">
              <a:lnSpc>
                <a:spcPct val="150000"/>
              </a:lnSpc>
              <a:buClr>
                <a:schemeClr val="accent6"/>
              </a:buClr>
              <a:buSzPct val="150000"/>
              <a:buFont typeface="Wingdings" panose="05000000000000000000" pitchFamily="2" charset="2"/>
              <a:buChar char="ü"/>
            </a:pPr>
            <a:r>
              <a:rPr lang="nl-NL" sz="2000" dirty="0">
                <a:latin typeface="Ubuntu"/>
              </a:rPr>
              <a:t>Heb respect voor je collega’s en steun ze waar nodig: luister en geef complimenten.</a:t>
            </a:r>
          </a:p>
          <a:p>
            <a:pPr marL="285750" indent="-285750">
              <a:lnSpc>
                <a:spcPct val="150000"/>
              </a:lnSpc>
              <a:buClr>
                <a:schemeClr val="accent6"/>
              </a:buClr>
              <a:buSzPct val="150000"/>
              <a:buFont typeface="Wingdings" panose="05000000000000000000" pitchFamily="2" charset="2"/>
              <a:buChar char="ü"/>
            </a:pPr>
            <a:r>
              <a:rPr lang="nl-NL" sz="2000" dirty="0">
                <a:latin typeface="Ubuntu"/>
              </a:rPr>
              <a:t>Bespreek het als iets niet goed voelt.</a:t>
            </a:r>
          </a:p>
          <a:p>
            <a:pPr marL="285750" indent="-285750">
              <a:lnSpc>
                <a:spcPct val="150000"/>
              </a:lnSpc>
              <a:buClr>
                <a:schemeClr val="accent6"/>
              </a:buClr>
              <a:buSzPct val="150000"/>
              <a:buFont typeface="Wingdings" panose="05000000000000000000" pitchFamily="2" charset="2"/>
              <a:buChar char="ü"/>
            </a:pPr>
            <a:r>
              <a:rPr lang="nl-NL" sz="2000" dirty="0">
                <a:latin typeface="Ubuntu"/>
              </a:rPr>
              <a:t>Bespreek met elkaar wat je fijn vind in de samenwerking en maak hier afspraken over.</a:t>
            </a:r>
          </a:p>
          <a:p>
            <a:pPr marL="285750" indent="-285750">
              <a:lnSpc>
                <a:spcPct val="150000"/>
              </a:lnSpc>
              <a:buClr>
                <a:schemeClr val="accent6"/>
              </a:buClr>
              <a:buSzPct val="150000"/>
              <a:buFont typeface="Wingdings" panose="05000000000000000000" pitchFamily="2" charset="2"/>
              <a:buChar char="ü"/>
            </a:pPr>
            <a:r>
              <a:rPr lang="nl-NL" sz="2000" dirty="0">
                <a:latin typeface="Ubuntu"/>
              </a:rPr>
              <a:t>Respecteer elkaars grenzen: doe of zeg niets waardoor iemand zich ongemakkelijk voelt.</a:t>
            </a:r>
          </a:p>
          <a:p>
            <a:pPr marL="285750" lvl="0" indent="-285750">
              <a:lnSpc>
                <a:spcPct val="150000"/>
              </a:lnSpc>
              <a:buClr>
                <a:schemeClr val="accent6"/>
              </a:buClr>
              <a:buSzPct val="150000"/>
              <a:buFont typeface="Wingdings" panose="05000000000000000000" pitchFamily="2" charset="2"/>
              <a:buChar char="ü"/>
            </a:pPr>
            <a:r>
              <a:rPr lang="nl-NL" sz="2000" dirty="0">
                <a:latin typeface="Ubuntu"/>
              </a:rPr>
              <a:t>Sta open voor advies en vraag wat anderen van jouw werk vinden. Dit helpt jou groeien. </a:t>
            </a:r>
          </a:p>
          <a:p>
            <a:pPr marL="285750" lvl="0" indent="-285750">
              <a:lnSpc>
                <a:spcPct val="150000"/>
              </a:lnSpc>
              <a:buClr>
                <a:schemeClr val="accent6"/>
              </a:buClr>
              <a:buSzPct val="150000"/>
              <a:buFont typeface="Wingdings" panose="05000000000000000000" pitchFamily="2" charset="2"/>
              <a:buChar char="ü"/>
            </a:pPr>
            <a:r>
              <a:rPr lang="nl-NL" sz="2000" dirty="0">
                <a:latin typeface="Ubuntu"/>
              </a:rPr>
              <a:t>Maak je een fout? Geef het gewoon toe en zoek samen naar een oplossing.</a:t>
            </a:r>
          </a:p>
          <a:p>
            <a:pPr lvl="0">
              <a:lnSpc>
                <a:spcPct val="150000"/>
              </a:lnSpc>
              <a:buClr>
                <a:schemeClr val="accent6"/>
              </a:buClr>
              <a:buSzPct val="150000"/>
            </a:pPr>
            <a:endParaRPr lang="nl-NL" sz="2000" dirty="0">
              <a:latin typeface="Ubuntu"/>
            </a:endParaRPr>
          </a:p>
        </p:txBody>
      </p:sp>
      <p:sp>
        <p:nvSpPr>
          <p:cNvPr id="7" name="Rechthoek 6"/>
          <p:cNvSpPr/>
          <p:nvPr/>
        </p:nvSpPr>
        <p:spPr>
          <a:xfrm>
            <a:off x="4320622" y="6009077"/>
            <a:ext cx="8574738" cy="619721"/>
          </a:xfrm>
          <a:prstGeom prst="rect">
            <a:avLst/>
          </a:prstGeom>
        </p:spPr>
        <p:txBody>
          <a:bodyPr wrap="square">
            <a:spAutoFit/>
          </a:bodyPr>
          <a:lstStyle/>
          <a:p>
            <a:pPr>
              <a:lnSpc>
                <a:spcPct val="200000"/>
              </a:lnSpc>
            </a:pPr>
            <a:r>
              <a:rPr lang="nl-NL" sz="2000" b="1" dirty="0">
                <a:solidFill>
                  <a:srgbClr val="E5117E"/>
                </a:solidFill>
                <a:latin typeface="Ubuntu"/>
              </a:rPr>
              <a:t>Tip: doe (samen) de </a:t>
            </a:r>
            <a:r>
              <a:rPr lang="nl-NL" sz="2000" b="1" dirty="0">
                <a:solidFill>
                  <a:srgbClr val="E5117E"/>
                </a:solidFill>
                <a:latin typeface="Ubuntu"/>
                <a:hlinkClick r:id="rId2"/>
              </a:rPr>
              <a:t>e-</a:t>
            </a:r>
            <a:r>
              <a:rPr lang="nl-NL" sz="2000" b="1" dirty="0" err="1">
                <a:solidFill>
                  <a:srgbClr val="E5117E"/>
                </a:solidFill>
                <a:latin typeface="Ubuntu"/>
                <a:hlinkClick r:id="rId2"/>
              </a:rPr>
              <a:t>learning</a:t>
            </a:r>
            <a:r>
              <a:rPr lang="nl-NL" sz="2000" b="1" dirty="0">
                <a:solidFill>
                  <a:srgbClr val="E5117E"/>
                </a:solidFill>
                <a:latin typeface="Ubuntu"/>
                <a:hlinkClick r:id="rId2"/>
              </a:rPr>
              <a:t> Omgaan met elkaar</a:t>
            </a:r>
            <a:endParaRPr lang="nl-NL" sz="2000" dirty="0"/>
          </a:p>
        </p:txBody>
      </p:sp>
      <p:pic>
        <p:nvPicPr>
          <p:cNvPr id="9" name="Afbeelding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83118" y="4045626"/>
            <a:ext cx="2234405" cy="2273312"/>
          </a:xfrm>
          <a:prstGeom prst="rect">
            <a:avLst/>
          </a:prstGeom>
        </p:spPr>
      </p:pic>
      <p:pic>
        <p:nvPicPr>
          <p:cNvPr id="5" name="Afbeelding 4" descr="Afbeelding met kleding, persoon, joint, tekenfilm&#10;&#10;Automatisch gegenereerde beschrijving">
            <a:extLst>
              <a:ext uri="{FF2B5EF4-FFF2-40B4-BE49-F238E27FC236}">
                <a16:creationId xmlns:a16="http://schemas.microsoft.com/office/drawing/2014/main" id="{300751B1-5CE4-51EF-CDAD-727E5CFBA1E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3639849" y="5938114"/>
            <a:ext cx="605872" cy="799888"/>
          </a:xfrm>
          <a:prstGeom prst="rect">
            <a:avLst/>
          </a:prstGeom>
        </p:spPr>
      </p:pic>
      <p:pic>
        <p:nvPicPr>
          <p:cNvPr id="10" name="Afbeelding 9"/>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446840" y="6274475"/>
            <a:ext cx="1585097" cy="583525"/>
          </a:xfrm>
          <a:prstGeom prst="rect">
            <a:avLst/>
          </a:prstGeom>
          <a:solidFill>
            <a:srgbClr val="D7EDC7">
              <a:alpha val="0"/>
            </a:srgbClr>
          </a:solidFill>
        </p:spPr>
      </p:pic>
    </p:spTree>
    <p:extLst>
      <p:ext uri="{BB962C8B-B14F-4D97-AF65-F5344CB8AC3E}">
        <p14:creationId xmlns:p14="http://schemas.microsoft.com/office/powerpoint/2010/main" val="27761805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D7EDC7"/>
        </a:solidFill>
        <a:effectLst/>
      </p:bgPr>
    </p:bg>
    <p:spTree>
      <p:nvGrpSpPr>
        <p:cNvPr id="1" name=""/>
        <p:cNvGrpSpPr/>
        <p:nvPr/>
      </p:nvGrpSpPr>
      <p:grpSpPr>
        <a:xfrm>
          <a:off x="0" y="0"/>
          <a:ext cx="0" cy="0"/>
          <a:chOff x="0" y="0"/>
          <a:chExt cx="0" cy="0"/>
        </a:xfrm>
      </p:grpSpPr>
      <p:sp>
        <p:nvSpPr>
          <p:cNvPr id="6" name="Titel 1"/>
          <p:cNvSpPr txBox="1">
            <a:spLocks/>
          </p:cNvSpPr>
          <p:nvPr/>
        </p:nvSpPr>
        <p:spPr>
          <a:xfrm>
            <a:off x="551180" y="371794"/>
            <a:ext cx="11521440" cy="1600200"/>
          </a:xfrm>
          <a:prstGeom prst="rect">
            <a:avLst/>
          </a:prstGeom>
        </p:spPr>
        <p:txBody>
          <a:bodyPr/>
          <a:lstStyle>
            <a:lvl1pPr algn="ctr" defTabSz="640080" rtl="0" eaLnBrk="1" latinLnBrk="0" hangingPunct="1">
              <a:spcBef>
                <a:spcPct val="0"/>
              </a:spcBef>
              <a:buNone/>
              <a:defRPr sz="6160" kern="1200">
                <a:solidFill>
                  <a:schemeClr val="tx1"/>
                </a:solidFill>
                <a:latin typeface="+mj-lt"/>
                <a:ea typeface="+mj-ea"/>
                <a:cs typeface="+mj-cs"/>
              </a:defRPr>
            </a:lvl1pPr>
          </a:lstStyle>
          <a:p>
            <a:pPr algn="l"/>
            <a:r>
              <a:rPr lang="nl-NL" sz="4000" b="1" dirty="0">
                <a:solidFill>
                  <a:srgbClr val="E5117E"/>
                </a:solidFill>
                <a:latin typeface="Ubuntu-Bold"/>
              </a:rPr>
              <a:t>Ben jij goed op de hoogte? </a:t>
            </a:r>
          </a:p>
        </p:txBody>
      </p:sp>
      <p:sp>
        <p:nvSpPr>
          <p:cNvPr id="10" name="Tekstvak 9"/>
          <p:cNvSpPr txBox="1"/>
          <p:nvPr/>
        </p:nvSpPr>
        <p:spPr>
          <a:xfrm>
            <a:off x="783932" y="2659157"/>
            <a:ext cx="383672" cy="344577"/>
          </a:xfrm>
          <a:prstGeom prst="rect">
            <a:avLst/>
          </a:prstGeom>
          <a:noFill/>
          <a:ln w="19050">
            <a:solidFill>
              <a:schemeClr val="tx1"/>
            </a:solidFill>
          </a:ln>
        </p:spPr>
        <p:txBody>
          <a:bodyPr wrap="square" rtlCol="0">
            <a:spAutoFit/>
          </a:bodyPr>
          <a:lstStyle/>
          <a:p>
            <a:endParaRPr lang="nl-NL" dirty="0"/>
          </a:p>
        </p:txBody>
      </p:sp>
      <p:sp>
        <p:nvSpPr>
          <p:cNvPr id="11" name="Titel 1"/>
          <p:cNvSpPr txBox="1">
            <a:spLocks/>
          </p:cNvSpPr>
          <p:nvPr/>
        </p:nvSpPr>
        <p:spPr>
          <a:xfrm>
            <a:off x="2042160" y="2497099"/>
            <a:ext cx="11521440" cy="1600200"/>
          </a:xfrm>
          <a:prstGeom prst="rect">
            <a:avLst/>
          </a:prstGeom>
        </p:spPr>
        <p:txBody>
          <a:bodyPr/>
          <a:lstStyle>
            <a:lvl1pPr algn="ctr" defTabSz="640080" rtl="0" eaLnBrk="1" latinLnBrk="0" hangingPunct="1">
              <a:spcBef>
                <a:spcPct val="0"/>
              </a:spcBef>
              <a:buNone/>
              <a:defRPr sz="6160" kern="1200">
                <a:solidFill>
                  <a:schemeClr val="tx1"/>
                </a:solidFill>
                <a:latin typeface="+mj-lt"/>
                <a:ea typeface="+mj-ea"/>
                <a:cs typeface="+mj-cs"/>
              </a:defRPr>
            </a:lvl1pPr>
          </a:lstStyle>
          <a:p>
            <a:pPr algn="l"/>
            <a:endParaRPr lang="nl-NL" sz="2400" b="1" dirty="0"/>
          </a:p>
        </p:txBody>
      </p:sp>
      <p:sp>
        <p:nvSpPr>
          <p:cNvPr id="12" name="Titel 1"/>
          <p:cNvSpPr txBox="1">
            <a:spLocks/>
          </p:cNvSpPr>
          <p:nvPr/>
        </p:nvSpPr>
        <p:spPr>
          <a:xfrm>
            <a:off x="2042160" y="2911794"/>
            <a:ext cx="11521440" cy="1600200"/>
          </a:xfrm>
          <a:prstGeom prst="rect">
            <a:avLst/>
          </a:prstGeom>
        </p:spPr>
        <p:txBody>
          <a:bodyPr/>
          <a:lstStyle>
            <a:lvl1pPr algn="ctr" defTabSz="640080" rtl="0" eaLnBrk="1" latinLnBrk="0" hangingPunct="1">
              <a:spcBef>
                <a:spcPct val="0"/>
              </a:spcBef>
              <a:buNone/>
              <a:defRPr sz="6160" kern="1200">
                <a:solidFill>
                  <a:schemeClr val="tx1"/>
                </a:solidFill>
                <a:latin typeface="+mj-lt"/>
                <a:ea typeface="+mj-ea"/>
                <a:cs typeface="+mj-cs"/>
              </a:defRPr>
            </a:lvl1pPr>
          </a:lstStyle>
          <a:p>
            <a:pPr algn="l"/>
            <a:endParaRPr lang="nl-NL" sz="2400" b="1" dirty="0"/>
          </a:p>
        </p:txBody>
      </p:sp>
      <p:sp>
        <p:nvSpPr>
          <p:cNvPr id="13" name="Titel 1"/>
          <p:cNvSpPr txBox="1">
            <a:spLocks/>
          </p:cNvSpPr>
          <p:nvPr/>
        </p:nvSpPr>
        <p:spPr>
          <a:xfrm>
            <a:off x="1332925" y="2644260"/>
            <a:ext cx="10739695" cy="3534062"/>
          </a:xfrm>
          <a:prstGeom prst="rect">
            <a:avLst/>
          </a:prstGeom>
        </p:spPr>
        <p:txBody>
          <a:bodyPr/>
          <a:lstStyle>
            <a:lvl1pPr algn="ctr" defTabSz="640080" rtl="0" eaLnBrk="1" latinLnBrk="0" hangingPunct="1">
              <a:spcBef>
                <a:spcPct val="0"/>
              </a:spcBef>
              <a:buNone/>
              <a:defRPr sz="6160" kern="1200">
                <a:solidFill>
                  <a:schemeClr val="tx1"/>
                </a:solidFill>
                <a:latin typeface="+mj-lt"/>
                <a:ea typeface="+mj-ea"/>
                <a:cs typeface="+mj-cs"/>
              </a:defRPr>
            </a:lvl1pPr>
          </a:lstStyle>
          <a:p>
            <a:pPr algn="l"/>
            <a:r>
              <a:rPr lang="nl-NL" sz="2000" dirty="0">
                <a:latin typeface="Ubuntu-Bold"/>
              </a:rPr>
              <a:t>Ik weet welke regels er in mijn organisatie zijn over gewenst en ongewenst gedrag.</a:t>
            </a:r>
            <a:br>
              <a:rPr lang="nl-NL" sz="2000" dirty="0">
                <a:latin typeface="Ubuntu-Bold"/>
              </a:rPr>
            </a:br>
            <a:endParaRPr lang="nl-NL" sz="2000" dirty="0">
              <a:latin typeface="Ubuntu-Bold"/>
            </a:endParaRPr>
          </a:p>
          <a:p>
            <a:pPr algn="l"/>
            <a:r>
              <a:rPr lang="nl-NL" sz="2000" dirty="0">
                <a:latin typeface="Ubuntu-Bold"/>
              </a:rPr>
              <a:t>Ik bespreek met collega’s hoe ik graag samen wil werken.</a:t>
            </a:r>
          </a:p>
          <a:p>
            <a:pPr algn="l"/>
            <a:endParaRPr lang="nl-NL" sz="2000" dirty="0">
              <a:latin typeface="Ubuntu-Bold"/>
            </a:endParaRPr>
          </a:p>
          <a:p>
            <a:pPr algn="l"/>
            <a:r>
              <a:rPr lang="nl-NL" sz="2000" dirty="0">
                <a:latin typeface="Ubuntu-Bold"/>
              </a:rPr>
              <a:t>Ik ken mijn collega’s en houd rekening met wat zij prettig vinden in de samenwerking.</a:t>
            </a:r>
          </a:p>
          <a:p>
            <a:pPr algn="l"/>
            <a:endParaRPr lang="nl-NL" sz="2000" dirty="0">
              <a:latin typeface="Ubuntu-Bold"/>
            </a:endParaRPr>
          </a:p>
          <a:p>
            <a:pPr algn="l"/>
            <a:r>
              <a:rPr lang="nl-NL" sz="2000" dirty="0">
                <a:latin typeface="Ubuntu-Bold"/>
              </a:rPr>
              <a:t>Ik bespreek met collega’s of mijn leidinggevende als iets voor mij niet oké voelt.</a:t>
            </a:r>
          </a:p>
          <a:p>
            <a:pPr algn="l"/>
            <a:endParaRPr lang="nl-NL" sz="2000" dirty="0">
              <a:latin typeface="Ubuntu-Bold"/>
            </a:endParaRPr>
          </a:p>
          <a:p>
            <a:pPr algn="l"/>
            <a:r>
              <a:rPr lang="nl-NL" sz="2000" dirty="0">
                <a:latin typeface="Ubuntu-Bold"/>
              </a:rPr>
              <a:t>Ik weet waar ik hulp kan vragen als iets niet goed voelt of ik iets naars meemaak.</a:t>
            </a:r>
          </a:p>
          <a:p>
            <a:pPr algn="l"/>
            <a:endParaRPr lang="nl-NL" sz="2000" dirty="0">
              <a:latin typeface="Ubuntu-Bold"/>
            </a:endParaRPr>
          </a:p>
          <a:p>
            <a:pPr algn="l"/>
            <a:endParaRPr lang="nl-NL" sz="2200" dirty="0">
              <a:latin typeface="Ubuntu-Bold"/>
            </a:endParaRPr>
          </a:p>
        </p:txBody>
      </p:sp>
      <p:sp>
        <p:nvSpPr>
          <p:cNvPr id="14" name="Rechthoek 13"/>
          <p:cNvSpPr/>
          <p:nvPr/>
        </p:nvSpPr>
        <p:spPr>
          <a:xfrm>
            <a:off x="1520039" y="1948509"/>
            <a:ext cx="2066591" cy="461665"/>
          </a:xfrm>
          <a:prstGeom prst="rect">
            <a:avLst/>
          </a:prstGeom>
        </p:spPr>
        <p:txBody>
          <a:bodyPr wrap="none">
            <a:spAutoFit/>
          </a:bodyPr>
          <a:lstStyle/>
          <a:p>
            <a:r>
              <a:rPr lang="nl-NL" sz="2400" b="1" dirty="0">
                <a:latin typeface="Ubuntu-Bold"/>
              </a:rPr>
              <a:t>Check jezelf:</a:t>
            </a:r>
          </a:p>
        </p:txBody>
      </p:sp>
      <p:sp>
        <p:nvSpPr>
          <p:cNvPr id="16" name="Tekstvak 15"/>
          <p:cNvSpPr txBox="1"/>
          <p:nvPr/>
        </p:nvSpPr>
        <p:spPr>
          <a:xfrm>
            <a:off x="783932" y="3348376"/>
            <a:ext cx="383672" cy="344577"/>
          </a:xfrm>
          <a:prstGeom prst="rect">
            <a:avLst/>
          </a:prstGeom>
          <a:noFill/>
          <a:ln w="19050">
            <a:solidFill>
              <a:schemeClr val="tx1"/>
            </a:solidFill>
          </a:ln>
        </p:spPr>
        <p:txBody>
          <a:bodyPr wrap="square" rtlCol="0">
            <a:spAutoFit/>
          </a:bodyPr>
          <a:lstStyle/>
          <a:p>
            <a:endParaRPr lang="nl-NL" dirty="0"/>
          </a:p>
        </p:txBody>
      </p:sp>
      <p:sp>
        <p:nvSpPr>
          <p:cNvPr id="20" name="Tekstvak 19"/>
          <p:cNvSpPr txBox="1"/>
          <p:nvPr/>
        </p:nvSpPr>
        <p:spPr>
          <a:xfrm>
            <a:off x="783932" y="3925010"/>
            <a:ext cx="383672" cy="344577"/>
          </a:xfrm>
          <a:prstGeom prst="rect">
            <a:avLst/>
          </a:prstGeom>
          <a:noFill/>
          <a:ln w="19050">
            <a:solidFill>
              <a:schemeClr val="tx1"/>
            </a:solidFill>
          </a:ln>
        </p:spPr>
        <p:txBody>
          <a:bodyPr wrap="square" rtlCol="0">
            <a:spAutoFit/>
          </a:bodyPr>
          <a:lstStyle/>
          <a:p>
            <a:endParaRPr lang="nl-NL" dirty="0"/>
          </a:p>
        </p:txBody>
      </p:sp>
      <p:sp>
        <p:nvSpPr>
          <p:cNvPr id="22" name="Tekstvak 21"/>
          <p:cNvSpPr txBox="1"/>
          <p:nvPr/>
        </p:nvSpPr>
        <p:spPr>
          <a:xfrm>
            <a:off x="783932" y="5126532"/>
            <a:ext cx="383672" cy="344577"/>
          </a:xfrm>
          <a:prstGeom prst="rect">
            <a:avLst/>
          </a:prstGeom>
          <a:noFill/>
          <a:ln w="19050">
            <a:solidFill>
              <a:schemeClr val="tx1"/>
            </a:solidFill>
          </a:ln>
        </p:spPr>
        <p:txBody>
          <a:bodyPr wrap="square" rtlCol="0">
            <a:spAutoFit/>
          </a:bodyPr>
          <a:lstStyle/>
          <a:p>
            <a:endParaRPr lang="nl-NL" dirty="0"/>
          </a:p>
        </p:txBody>
      </p:sp>
      <p:sp>
        <p:nvSpPr>
          <p:cNvPr id="24" name="Tekstvak 23"/>
          <p:cNvSpPr txBox="1"/>
          <p:nvPr/>
        </p:nvSpPr>
        <p:spPr>
          <a:xfrm>
            <a:off x="783932" y="4525771"/>
            <a:ext cx="383672" cy="344577"/>
          </a:xfrm>
          <a:prstGeom prst="rect">
            <a:avLst/>
          </a:prstGeom>
          <a:noFill/>
          <a:ln w="19050">
            <a:solidFill>
              <a:schemeClr val="tx1"/>
            </a:solidFill>
          </a:ln>
        </p:spPr>
        <p:txBody>
          <a:bodyPr wrap="square" rtlCol="0">
            <a:spAutoFit/>
          </a:bodyPr>
          <a:lstStyle/>
          <a:p>
            <a:endParaRPr lang="nl-NL" dirty="0"/>
          </a:p>
        </p:txBody>
      </p:sp>
      <p:pic>
        <p:nvPicPr>
          <p:cNvPr id="27" name="Afbeelding 26"/>
          <p:cNvPicPr>
            <a:picLocks noChangeAspect="1"/>
          </p:cNvPicPr>
          <p:nvPr/>
        </p:nvPicPr>
        <p:blipFill>
          <a:blip r:embed="rId2" cstate="print">
            <a:extLst>
              <a:ext uri="{BEBA8EAE-BF5A-486C-A8C5-ECC9F3942E4B}">
                <a14:imgProps xmlns:a14="http://schemas.microsoft.com/office/drawing/2010/main">
                  <a14:imgLayer r:embed="rId3">
                    <a14:imgEffect>
                      <a14:backgroundRemoval t="450" b="96847" l="3084" r="99559"/>
                    </a14:imgEffect>
                  </a14:imgLayer>
                </a14:imgProps>
              </a:ext>
              <a:ext uri="{28A0092B-C50C-407E-A947-70E740481C1C}">
                <a14:useLocalDpi xmlns:a14="http://schemas.microsoft.com/office/drawing/2010/main" val="0"/>
              </a:ext>
            </a:extLst>
          </a:blip>
          <a:stretch>
            <a:fillRect/>
          </a:stretch>
        </p:blipFill>
        <p:spPr>
          <a:xfrm>
            <a:off x="745781" y="1920465"/>
            <a:ext cx="553429" cy="541239"/>
          </a:xfrm>
          <a:prstGeom prst="rect">
            <a:avLst/>
          </a:prstGeom>
        </p:spPr>
      </p:pic>
      <p:pic>
        <p:nvPicPr>
          <p:cNvPr id="3" name="Afbeelding 2"/>
          <p:cNvPicPr>
            <a:picLocks noChangeAspect="1"/>
          </p:cNvPicPr>
          <p:nvPr/>
        </p:nvPicPr>
        <p:blipFill>
          <a:blip r:embed="rId4"/>
          <a:stretch>
            <a:fillRect/>
          </a:stretch>
        </p:blipFill>
        <p:spPr>
          <a:xfrm>
            <a:off x="9719480" y="-313630"/>
            <a:ext cx="2226335" cy="3131232"/>
          </a:xfrm>
          <a:prstGeom prst="rect">
            <a:avLst/>
          </a:prstGeom>
        </p:spPr>
      </p:pic>
      <p:pic>
        <p:nvPicPr>
          <p:cNvPr id="15" name="Afbeelding 14"/>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446840" y="6274475"/>
            <a:ext cx="1585097" cy="583525"/>
          </a:xfrm>
          <a:prstGeom prst="rect">
            <a:avLst/>
          </a:prstGeom>
          <a:solidFill>
            <a:srgbClr val="D7EDC7">
              <a:alpha val="0"/>
            </a:srgbClr>
          </a:solidFill>
        </p:spPr>
      </p:pic>
    </p:spTree>
    <p:extLst>
      <p:ext uri="{BB962C8B-B14F-4D97-AF65-F5344CB8AC3E}">
        <p14:creationId xmlns:p14="http://schemas.microsoft.com/office/powerpoint/2010/main" val="3054443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D7EDC7"/>
        </a:solidFill>
        <a:effectLst/>
      </p:bgPr>
    </p:bg>
    <p:spTree>
      <p:nvGrpSpPr>
        <p:cNvPr id="1" name=""/>
        <p:cNvGrpSpPr/>
        <p:nvPr/>
      </p:nvGrpSpPr>
      <p:grpSpPr>
        <a:xfrm>
          <a:off x="0" y="0"/>
          <a:ext cx="0" cy="0"/>
          <a:chOff x="0" y="0"/>
          <a:chExt cx="0" cy="0"/>
        </a:xfrm>
      </p:grpSpPr>
      <p:sp>
        <p:nvSpPr>
          <p:cNvPr id="4" name="Titel 1"/>
          <p:cNvSpPr txBox="1">
            <a:spLocks/>
          </p:cNvSpPr>
          <p:nvPr/>
        </p:nvSpPr>
        <p:spPr>
          <a:xfrm>
            <a:off x="200416" y="234949"/>
            <a:ext cx="11436263" cy="1143000"/>
          </a:xfrm>
          <a:prstGeom prst="rect">
            <a:avLst/>
          </a:prstGeom>
        </p:spPr>
        <p:txBody>
          <a:bodyPr/>
          <a:lstStyle>
            <a:lvl1pPr algn="ctr" defTabSz="640080" rtl="0" eaLnBrk="1" latinLnBrk="0" hangingPunct="1">
              <a:spcBef>
                <a:spcPct val="0"/>
              </a:spcBef>
              <a:buNone/>
              <a:defRPr sz="6160" kern="1200">
                <a:solidFill>
                  <a:schemeClr val="tx1"/>
                </a:solidFill>
                <a:latin typeface="+mj-lt"/>
                <a:ea typeface="+mj-ea"/>
                <a:cs typeface="+mj-cs"/>
              </a:defRPr>
            </a:lvl1pPr>
          </a:lstStyle>
          <a:p>
            <a:r>
              <a:rPr lang="nl-NL" sz="4000" b="1" dirty="0">
                <a:solidFill>
                  <a:srgbClr val="E5117E"/>
                </a:solidFill>
                <a:latin typeface="Ubuntu-Bold"/>
              </a:rPr>
              <a:t>Ongewenst gedrag: wie spelen een rol</a:t>
            </a:r>
          </a:p>
        </p:txBody>
      </p:sp>
      <p:sp>
        <p:nvSpPr>
          <p:cNvPr id="9" name="Tekstvak 8"/>
          <p:cNvSpPr txBox="1"/>
          <p:nvPr/>
        </p:nvSpPr>
        <p:spPr>
          <a:xfrm>
            <a:off x="317593" y="922313"/>
            <a:ext cx="3642658" cy="2631490"/>
          </a:xfrm>
          <a:prstGeom prst="rect">
            <a:avLst/>
          </a:prstGeom>
          <a:solidFill>
            <a:srgbClr val="D7EDC7"/>
          </a:solidFill>
          <a:ln>
            <a:solidFill>
              <a:schemeClr val="accent6"/>
            </a:solidFill>
          </a:ln>
        </p:spPr>
        <p:style>
          <a:lnRef idx="2">
            <a:schemeClr val="accent3"/>
          </a:lnRef>
          <a:fillRef idx="1">
            <a:schemeClr val="lt1"/>
          </a:fillRef>
          <a:effectRef idx="0">
            <a:schemeClr val="accent3"/>
          </a:effectRef>
          <a:fontRef idx="minor">
            <a:schemeClr val="dk1"/>
          </a:fontRef>
        </p:style>
        <p:txBody>
          <a:bodyPr wrap="square" rtlCol="0">
            <a:spAutoFit/>
          </a:bodyPr>
          <a:lstStyle/>
          <a:p>
            <a:r>
              <a:rPr lang="nl-NL" b="1" dirty="0">
                <a:solidFill>
                  <a:srgbClr val="E5117E"/>
                </a:solidFill>
                <a:latin typeface="Ubuntu"/>
              </a:rPr>
              <a:t>HULPLIJNEN</a:t>
            </a:r>
          </a:p>
          <a:p>
            <a:r>
              <a:rPr lang="nl-NL" sz="300" b="1" dirty="0">
                <a:latin typeface="Ubuntu"/>
              </a:rPr>
              <a:t> </a:t>
            </a:r>
          </a:p>
          <a:p>
            <a:r>
              <a:rPr lang="nl-NL" sz="1600" dirty="0">
                <a:solidFill>
                  <a:srgbClr val="E5117E"/>
                </a:solidFill>
                <a:latin typeface="Ubuntu"/>
              </a:rPr>
              <a:t>Voor slachtoffer, dader of omstander zijn er verschillende hulplijnen:</a:t>
            </a:r>
          </a:p>
          <a:p>
            <a:pPr marL="204111" indent="-204111">
              <a:buFont typeface="Wingdings" panose="05000000000000000000" pitchFamily="2" charset="2"/>
              <a:buChar char="§"/>
            </a:pPr>
            <a:r>
              <a:rPr lang="nl-NL" sz="1600" dirty="0">
                <a:latin typeface="Ubuntu"/>
              </a:rPr>
              <a:t>Je leidinggevende of begeleider</a:t>
            </a:r>
          </a:p>
          <a:p>
            <a:pPr marL="204111" indent="-204111">
              <a:buFont typeface="Wingdings" panose="05000000000000000000" pitchFamily="2" charset="2"/>
              <a:buChar char="§"/>
            </a:pPr>
            <a:r>
              <a:rPr lang="nl-NL" sz="1600" dirty="0">
                <a:latin typeface="Ubuntu"/>
              </a:rPr>
              <a:t>Een collega van HR of een bedrijfsmaatschappelijk werker</a:t>
            </a:r>
          </a:p>
          <a:p>
            <a:pPr marL="204111" indent="-204111">
              <a:buFont typeface="Wingdings" panose="05000000000000000000" pitchFamily="2" charset="2"/>
              <a:buChar char="§"/>
            </a:pPr>
            <a:r>
              <a:rPr lang="nl-NL" sz="1600" dirty="0">
                <a:latin typeface="Ubuntu"/>
              </a:rPr>
              <a:t>Een vertrouwenspersoon</a:t>
            </a:r>
          </a:p>
          <a:p>
            <a:pPr marL="204111" indent="-204111">
              <a:buFont typeface="Wingdings" panose="05000000000000000000" pitchFamily="2" charset="2"/>
              <a:buChar char="§"/>
            </a:pPr>
            <a:endParaRPr lang="nl-NL" sz="1600" dirty="0">
              <a:latin typeface="Ubuntu"/>
            </a:endParaRPr>
          </a:p>
          <a:p>
            <a:r>
              <a:rPr lang="nl-NL" sz="1600" dirty="0">
                <a:latin typeface="Ubuntu"/>
              </a:rPr>
              <a:t>In overleg met één van hen kan je eventueel een klacht indienen</a:t>
            </a:r>
          </a:p>
        </p:txBody>
      </p:sp>
      <p:sp>
        <p:nvSpPr>
          <p:cNvPr id="11" name="Tekstvak 10"/>
          <p:cNvSpPr txBox="1"/>
          <p:nvPr/>
        </p:nvSpPr>
        <p:spPr>
          <a:xfrm>
            <a:off x="317593" y="4016388"/>
            <a:ext cx="3642658" cy="2585323"/>
          </a:xfrm>
          <a:prstGeom prst="rect">
            <a:avLst/>
          </a:prstGeom>
          <a:solidFill>
            <a:srgbClr val="D7EDC7"/>
          </a:solidFill>
          <a:ln>
            <a:solidFill>
              <a:schemeClr val="accent6"/>
            </a:solidFill>
          </a:ln>
        </p:spPr>
        <p:style>
          <a:lnRef idx="2">
            <a:schemeClr val="accent3"/>
          </a:lnRef>
          <a:fillRef idx="1">
            <a:schemeClr val="lt1"/>
          </a:fillRef>
          <a:effectRef idx="0">
            <a:schemeClr val="accent3"/>
          </a:effectRef>
          <a:fontRef idx="minor">
            <a:schemeClr val="dk1"/>
          </a:fontRef>
        </p:style>
        <p:txBody>
          <a:bodyPr wrap="square" rtlCol="0">
            <a:spAutoFit/>
          </a:bodyPr>
          <a:lstStyle/>
          <a:p>
            <a:r>
              <a:rPr lang="nl-NL" b="1" dirty="0">
                <a:solidFill>
                  <a:srgbClr val="E5117E"/>
                </a:solidFill>
                <a:latin typeface="Ubuntu"/>
              </a:rPr>
              <a:t>OMSTANDER</a:t>
            </a:r>
          </a:p>
          <a:p>
            <a:r>
              <a:rPr lang="nl-NL" sz="1600" dirty="0">
                <a:solidFill>
                  <a:srgbClr val="E5117E"/>
                </a:solidFill>
                <a:latin typeface="Ubuntu"/>
              </a:rPr>
              <a:t>Wat kan je doen als je ziet dat er iets gebeurt dat je collega niet prettig vindt:</a:t>
            </a:r>
            <a:endParaRPr lang="nl-NL" sz="1600" dirty="0">
              <a:latin typeface="Ubuntu"/>
            </a:endParaRPr>
          </a:p>
          <a:p>
            <a:pPr marL="204111" indent="-204111">
              <a:buFont typeface="Wingdings" panose="05000000000000000000" pitchFamily="2" charset="2"/>
              <a:buChar char="§"/>
            </a:pPr>
            <a:r>
              <a:rPr lang="nl-NL" sz="1600" dirty="0">
                <a:latin typeface="Ubuntu"/>
              </a:rPr>
              <a:t>Steun je collega en probeer wat je zag te bespreken met hem of haar </a:t>
            </a:r>
          </a:p>
          <a:p>
            <a:pPr marL="204111" indent="-204111">
              <a:buFont typeface="Wingdings" panose="05000000000000000000" pitchFamily="2" charset="2"/>
              <a:buChar char="§"/>
            </a:pPr>
            <a:r>
              <a:rPr lang="nl-NL" sz="1600" dirty="0">
                <a:latin typeface="Ubuntu"/>
              </a:rPr>
              <a:t>Bespreek het met je leidinggevende</a:t>
            </a:r>
          </a:p>
          <a:p>
            <a:pPr marL="204111" indent="-204111">
              <a:buFont typeface="Wingdings" panose="05000000000000000000" pitchFamily="2" charset="2"/>
              <a:buChar char="§"/>
            </a:pPr>
            <a:r>
              <a:rPr lang="nl-NL" sz="1600" dirty="0">
                <a:latin typeface="Ubuntu"/>
              </a:rPr>
              <a:t>Vraag je leidinggevende om in het teamoverleg te bespreken hoe jullie goed samen kunnen werken</a:t>
            </a:r>
          </a:p>
        </p:txBody>
      </p:sp>
      <p:graphicFrame>
        <p:nvGraphicFramePr>
          <p:cNvPr id="6" name="Tijdelijke aanduiding voor inhoud 5"/>
          <p:cNvGraphicFramePr>
            <a:graphicFrameLocks noGrp="1"/>
          </p:cNvGraphicFramePr>
          <p:nvPr>
            <p:ph idx="1"/>
            <p:extLst>
              <p:ext uri="{D42A27DB-BD31-4B8C-83A1-F6EECF244321}">
                <p14:modId xmlns:p14="http://schemas.microsoft.com/office/powerpoint/2010/main" val="2455621956"/>
              </p:ext>
            </p:extLst>
          </p:nvPr>
        </p:nvGraphicFramePr>
        <p:xfrm>
          <a:off x="1004787" y="922313"/>
          <a:ext cx="10080969" cy="55053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ekstvak 11"/>
          <p:cNvSpPr txBox="1"/>
          <p:nvPr/>
        </p:nvSpPr>
        <p:spPr>
          <a:xfrm>
            <a:off x="8343416" y="4016387"/>
            <a:ext cx="3642521" cy="2585323"/>
          </a:xfrm>
          <a:prstGeom prst="rect">
            <a:avLst/>
          </a:prstGeom>
          <a:solidFill>
            <a:schemeClr val="lt1">
              <a:alpha val="0"/>
            </a:schemeClr>
          </a:solidFill>
          <a:ln>
            <a:solidFill>
              <a:schemeClr val="accent6"/>
            </a:solidFill>
          </a:ln>
        </p:spPr>
        <p:style>
          <a:lnRef idx="2">
            <a:schemeClr val="accent3"/>
          </a:lnRef>
          <a:fillRef idx="1">
            <a:schemeClr val="lt1"/>
          </a:fillRef>
          <a:effectRef idx="0">
            <a:schemeClr val="accent3"/>
          </a:effectRef>
          <a:fontRef idx="minor">
            <a:schemeClr val="dk1"/>
          </a:fontRef>
        </p:style>
        <p:txBody>
          <a:bodyPr wrap="square" rtlCol="0">
            <a:spAutoFit/>
          </a:bodyPr>
          <a:lstStyle/>
          <a:p>
            <a:r>
              <a:rPr lang="nl-NL" b="1" dirty="0">
                <a:solidFill>
                  <a:srgbClr val="E5117E"/>
                </a:solidFill>
                <a:latin typeface="Ubuntu"/>
              </a:rPr>
              <a:t>DADER</a:t>
            </a:r>
          </a:p>
          <a:p>
            <a:r>
              <a:rPr lang="nl-NL" sz="1600" dirty="0">
                <a:solidFill>
                  <a:srgbClr val="E5117E"/>
                </a:solidFill>
                <a:latin typeface="Ubuntu"/>
              </a:rPr>
              <a:t>Wat kan je doen als je collega jouw (onbewuste) gedrag niet fijn vindt</a:t>
            </a:r>
            <a:r>
              <a:rPr lang="nl-NL" sz="1600" b="1" dirty="0">
                <a:solidFill>
                  <a:srgbClr val="E5117E"/>
                </a:solidFill>
                <a:latin typeface="Ubuntu"/>
              </a:rPr>
              <a:t>:</a:t>
            </a:r>
            <a:endParaRPr lang="nl-NL" sz="1600" dirty="0">
              <a:latin typeface="Ubuntu"/>
            </a:endParaRPr>
          </a:p>
          <a:p>
            <a:pPr marL="204111" indent="-204111">
              <a:buFont typeface="Wingdings" panose="05000000000000000000" pitchFamily="2" charset="2"/>
              <a:buChar char="§"/>
            </a:pPr>
            <a:r>
              <a:rPr lang="nl-NL" sz="1600" dirty="0">
                <a:latin typeface="Ubuntu"/>
              </a:rPr>
              <a:t>Stop als je merkt dat je collega iets niet fijn vindt. </a:t>
            </a:r>
          </a:p>
          <a:p>
            <a:pPr marL="204111" indent="-204111">
              <a:buFont typeface="Wingdings" panose="05000000000000000000" pitchFamily="2" charset="2"/>
              <a:buChar char="§"/>
            </a:pPr>
            <a:r>
              <a:rPr lang="nl-NL" sz="1600" dirty="0">
                <a:latin typeface="Ubuntu"/>
              </a:rPr>
              <a:t>Bespreek wat er is gebeurd met je collega. Als je dat moeilijk vindt, praat (eerst) met je leidinggevende.</a:t>
            </a:r>
          </a:p>
          <a:p>
            <a:pPr marL="204111" indent="-204111">
              <a:buFont typeface="Wingdings" panose="05000000000000000000" pitchFamily="2" charset="2"/>
              <a:buChar char="§"/>
            </a:pPr>
            <a:r>
              <a:rPr lang="nl-NL" sz="1600" dirty="0">
                <a:latin typeface="Ubuntu"/>
              </a:rPr>
              <a:t>Bespreek hoe jullie samen de werksfeer kunnen verbeteren</a:t>
            </a:r>
          </a:p>
        </p:txBody>
      </p:sp>
      <p:sp>
        <p:nvSpPr>
          <p:cNvPr id="10" name="Tekstvak 9"/>
          <p:cNvSpPr txBox="1"/>
          <p:nvPr/>
        </p:nvSpPr>
        <p:spPr>
          <a:xfrm>
            <a:off x="8343417" y="922313"/>
            <a:ext cx="3642521" cy="2092881"/>
          </a:xfrm>
          <a:prstGeom prst="rect">
            <a:avLst/>
          </a:prstGeom>
          <a:solidFill>
            <a:schemeClr val="lt1">
              <a:alpha val="0"/>
            </a:schemeClr>
          </a:solidFill>
          <a:ln>
            <a:solidFill>
              <a:schemeClr val="accent6"/>
            </a:solidFill>
          </a:ln>
        </p:spPr>
        <p:style>
          <a:lnRef idx="2">
            <a:schemeClr val="accent3"/>
          </a:lnRef>
          <a:fillRef idx="1">
            <a:schemeClr val="lt1"/>
          </a:fillRef>
          <a:effectRef idx="0">
            <a:schemeClr val="accent3"/>
          </a:effectRef>
          <a:fontRef idx="minor">
            <a:schemeClr val="dk1"/>
          </a:fontRef>
        </p:style>
        <p:txBody>
          <a:bodyPr wrap="square" rtlCol="0">
            <a:spAutoFit/>
          </a:bodyPr>
          <a:lstStyle/>
          <a:p>
            <a:r>
              <a:rPr lang="nl-NL" b="1" dirty="0">
                <a:solidFill>
                  <a:srgbClr val="E5117E"/>
                </a:solidFill>
                <a:latin typeface="Ubuntu"/>
              </a:rPr>
              <a:t>SLACHTOFFER</a:t>
            </a:r>
          </a:p>
          <a:p>
            <a:r>
              <a:rPr lang="nl-NL" sz="1600" dirty="0">
                <a:solidFill>
                  <a:srgbClr val="E5117E"/>
                </a:solidFill>
                <a:latin typeface="Ubuntu"/>
              </a:rPr>
              <a:t>Wat kan je doen als je met ongewenst gedrag te maken krijgt</a:t>
            </a:r>
            <a:r>
              <a:rPr lang="nl-NL" sz="1600" b="1" dirty="0">
                <a:solidFill>
                  <a:srgbClr val="E5117E"/>
                </a:solidFill>
                <a:latin typeface="Ubuntu"/>
              </a:rPr>
              <a:t>:</a:t>
            </a:r>
            <a:endParaRPr lang="nl-NL" sz="1400" i="1" dirty="0">
              <a:latin typeface="Ubuntu"/>
            </a:endParaRPr>
          </a:p>
          <a:p>
            <a:pPr marL="204111" indent="-204111">
              <a:buFont typeface="Wingdings" panose="05000000000000000000" pitchFamily="2" charset="2"/>
              <a:buChar char="§"/>
            </a:pPr>
            <a:r>
              <a:rPr lang="nl-NL" sz="1600" dirty="0">
                <a:latin typeface="Ubuntu"/>
              </a:rPr>
              <a:t>Trek jouw grens</a:t>
            </a:r>
          </a:p>
          <a:p>
            <a:pPr marL="204111" indent="-204111">
              <a:buFont typeface="Wingdings" panose="05000000000000000000" pitchFamily="2" charset="2"/>
              <a:buChar char="§"/>
            </a:pPr>
            <a:r>
              <a:rPr lang="nl-NL" sz="1600" dirty="0">
                <a:latin typeface="Ubuntu"/>
              </a:rPr>
              <a:t>Spreek als je dat durft de dader aan </a:t>
            </a:r>
          </a:p>
          <a:p>
            <a:pPr marL="204111" indent="-204111">
              <a:buFont typeface="Wingdings" panose="05000000000000000000" pitchFamily="2" charset="2"/>
              <a:buChar char="§"/>
            </a:pPr>
            <a:r>
              <a:rPr lang="nl-NL" sz="1600" dirty="0">
                <a:latin typeface="Ubuntu"/>
              </a:rPr>
              <a:t>Schrijf op waar je last van hebt</a:t>
            </a:r>
          </a:p>
          <a:p>
            <a:pPr marL="204111" indent="-204111">
              <a:buFont typeface="Wingdings" panose="05000000000000000000" pitchFamily="2" charset="2"/>
              <a:buChar char="§"/>
            </a:pPr>
            <a:r>
              <a:rPr lang="nl-NL" sz="1600" dirty="0">
                <a:latin typeface="Ubuntu"/>
              </a:rPr>
              <a:t>Zoek hulp bij mensen die je vertrouwt</a:t>
            </a:r>
          </a:p>
        </p:txBody>
      </p:sp>
      <p:pic>
        <p:nvPicPr>
          <p:cNvPr id="13" name="Afbeelding 12" descr="Afbeelding met meubels, kleding, persoon, rolstoel&#10;&#10;Automatisch gegenereerde beschrijving">
            <a:extLst>
              <a:ext uri="{FF2B5EF4-FFF2-40B4-BE49-F238E27FC236}">
                <a16:creationId xmlns:a16="http://schemas.microsoft.com/office/drawing/2014/main" id="{78BFF756-9A44-EA40-FAC3-793E9BEF021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82781" y="2257167"/>
            <a:ext cx="3917039" cy="2611359"/>
          </a:xfrm>
          <a:prstGeom prst="rect">
            <a:avLst/>
          </a:prstGeom>
        </p:spPr>
      </p:pic>
      <p:pic>
        <p:nvPicPr>
          <p:cNvPr id="14" name="Afbeelding 13"/>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023085" y="6427685"/>
            <a:ext cx="1168915" cy="430315"/>
          </a:xfrm>
          <a:prstGeom prst="rect">
            <a:avLst/>
          </a:prstGeom>
          <a:solidFill>
            <a:srgbClr val="D7EDC7">
              <a:alpha val="0"/>
            </a:srgbClr>
          </a:solidFill>
        </p:spPr>
      </p:pic>
    </p:spTree>
    <p:extLst>
      <p:ext uri="{BB962C8B-B14F-4D97-AF65-F5344CB8AC3E}">
        <p14:creationId xmlns:p14="http://schemas.microsoft.com/office/powerpoint/2010/main" val="14380562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hthoek 6"/>
          <p:cNvSpPr/>
          <p:nvPr/>
        </p:nvSpPr>
        <p:spPr>
          <a:xfrm>
            <a:off x="292100" y="266700"/>
            <a:ext cx="4233008" cy="2862322"/>
          </a:xfrm>
          <a:prstGeom prst="rect">
            <a:avLst/>
          </a:prstGeom>
        </p:spPr>
        <p:txBody>
          <a:bodyPr wrap="square">
            <a:spAutoFit/>
          </a:bodyPr>
          <a:lstStyle/>
          <a:p>
            <a:pPr lvl="0" defTabSz="640080">
              <a:spcBef>
                <a:spcPct val="0"/>
              </a:spcBef>
              <a:defRPr/>
            </a:pPr>
            <a:r>
              <a:rPr lang="nl-NL" sz="3600" b="1" dirty="0">
                <a:solidFill>
                  <a:srgbClr val="E5117E"/>
                </a:solidFill>
                <a:latin typeface="Ubuntu-Bold"/>
              </a:rPr>
              <a:t>Extra tips over wat je kunt doen als je ongewenst gedrag hebt meegemaakt </a:t>
            </a:r>
          </a:p>
        </p:txBody>
      </p:sp>
      <p:sp>
        <p:nvSpPr>
          <p:cNvPr id="2" name="Tekstvak 1"/>
          <p:cNvSpPr txBox="1"/>
          <p:nvPr/>
        </p:nvSpPr>
        <p:spPr>
          <a:xfrm>
            <a:off x="4802566" y="0"/>
            <a:ext cx="7417117" cy="6858000"/>
          </a:xfrm>
          <a:prstGeom prst="rect">
            <a:avLst/>
          </a:prstGeom>
          <a:solidFill>
            <a:srgbClr val="D7EDC7"/>
          </a:solidFill>
        </p:spPr>
        <p:txBody>
          <a:bodyPr wrap="square" rtlCol="0">
            <a:spAutoFit/>
          </a:bodyPr>
          <a:lstStyle/>
          <a:p>
            <a:endParaRPr lang="nl-NL" dirty="0"/>
          </a:p>
        </p:txBody>
      </p:sp>
      <p:sp>
        <p:nvSpPr>
          <p:cNvPr id="8" name="Tekstvak 7"/>
          <p:cNvSpPr txBox="1"/>
          <p:nvPr/>
        </p:nvSpPr>
        <p:spPr>
          <a:xfrm>
            <a:off x="4908550" y="105424"/>
            <a:ext cx="6775450" cy="1367776"/>
          </a:xfrm>
          <a:prstGeom prst="rect">
            <a:avLst/>
          </a:prstGeom>
          <a:solidFill>
            <a:srgbClr val="D7EDC7"/>
          </a:solidFill>
        </p:spPr>
        <p:txBody>
          <a:bodyPr wrap="square" rtlCol="0">
            <a:spAutoFit/>
          </a:bodyPr>
          <a:lstStyle/>
          <a:p>
            <a:endParaRPr lang="nl-NL" dirty="0"/>
          </a:p>
        </p:txBody>
      </p:sp>
      <p:sp>
        <p:nvSpPr>
          <p:cNvPr id="9" name="Tekstvak 8"/>
          <p:cNvSpPr txBox="1"/>
          <p:nvPr/>
        </p:nvSpPr>
        <p:spPr>
          <a:xfrm>
            <a:off x="4908549" y="5243629"/>
            <a:ext cx="7205153" cy="1367776"/>
          </a:xfrm>
          <a:prstGeom prst="rect">
            <a:avLst/>
          </a:prstGeom>
          <a:solidFill>
            <a:srgbClr val="D7EDC7"/>
          </a:solidFill>
        </p:spPr>
        <p:txBody>
          <a:bodyPr wrap="square" rtlCol="0">
            <a:spAutoFit/>
          </a:bodyPr>
          <a:lstStyle/>
          <a:p>
            <a:endParaRPr lang="nl-NL" dirty="0"/>
          </a:p>
        </p:txBody>
      </p:sp>
      <p:sp>
        <p:nvSpPr>
          <p:cNvPr id="4" name="Rechthoek 3"/>
          <p:cNvSpPr/>
          <p:nvPr/>
        </p:nvSpPr>
        <p:spPr>
          <a:xfrm>
            <a:off x="4790758" y="140653"/>
            <a:ext cx="7037338" cy="1938992"/>
          </a:xfrm>
          <a:prstGeom prst="rect">
            <a:avLst/>
          </a:prstGeom>
        </p:spPr>
        <p:txBody>
          <a:bodyPr wrap="square">
            <a:spAutoFit/>
          </a:bodyPr>
          <a:lstStyle/>
          <a:p>
            <a:pPr marL="285750" lvl="0" indent="-285750">
              <a:buClr>
                <a:schemeClr val="accent6"/>
              </a:buClr>
              <a:buSzPct val="125000"/>
              <a:buFont typeface="Wingdings" panose="05000000000000000000" pitchFamily="2" charset="2"/>
              <a:buChar char="ü"/>
            </a:pPr>
            <a:r>
              <a:rPr lang="nl-NL" b="1" dirty="0"/>
              <a:t>Schrijf voor jezelf op wat er is gebeurd</a:t>
            </a:r>
            <a:r>
              <a:rPr lang="nl-NL" dirty="0"/>
              <a:t>: dit helpt bij een onderzoek.</a:t>
            </a:r>
          </a:p>
          <a:p>
            <a:pPr lvl="0">
              <a:buClr>
                <a:schemeClr val="accent6"/>
              </a:buClr>
              <a:buSzPct val="125000"/>
            </a:pPr>
            <a:endParaRPr lang="nl-NL" sz="1400" dirty="0"/>
          </a:p>
          <a:p>
            <a:pPr marL="285750" lvl="0" indent="-285750">
              <a:buClr>
                <a:schemeClr val="accent6"/>
              </a:buClr>
              <a:buSzPct val="125000"/>
              <a:buFont typeface="Wingdings" panose="05000000000000000000" pitchFamily="2" charset="2"/>
              <a:buChar char="ü"/>
            </a:pPr>
            <a:r>
              <a:rPr lang="nl-NL" b="1" dirty="0"/>
              <a:t>Praat erover </a:t>
            </a:r>
            <a:r>
              <a:rPr lang="nl-NL" dirty="0"/>
              <a:t>met iemand die je vertrouwt. Een vriend, collega of familielid kan advies geven en steun bieden.</a:t>
            </a:r>
          </a:p>
          <a:p>
            <a:pPr lvl="0">
              <a:buClr>
                <a:schemeClr val="accent6"/>
              </a:buClr>
              <a:buSzPct val="125000"/>
            </a:pPr>
            <a:endParaRPr lang="nl-NL" sz="1400" dirty="0"/>
          </a:p>
          <a:p>
            <a:pPr marL="285750" lvl="0" indent="-285750">
              <a:buClr>
                <a:schemeClr val="accent6"/>
              </a:buClr>
              <a:buSzPct val="125000"/>
              <a:buFont typeface="Wingdings" panose="05000000000000000000" pitchFamily="2" charset="2"/>
              <a:buChar char="ü"/>
            </a:pPr>
            <a:r>
              <a:rPr lang="nl-NL" b="1" dirty="0"/>
              <a:t>Spreek de dader aan </a:t>
            </a:r>
            <a:r>
              <a:rPr lang="nl-NL" dirty="0"/>
              <a:t>als je je veilig voelt: zeg rustig dat je het gedrag niet prettig vindt.</a:t>
            </a:r>
          </a:p>
        </p:txBody>
      </p:sp>
      <p:sp>
        <p:nvSpPr>
          <p:cNvPr id="17" name="Rechthoek 16"/>
          <p:cNvSpPr/>
          <p:nvPr/>
        </p:nvSpPr>
        <p:spPr>
          <a:xfrm>
            <a:off x="4790758" y="2039644"/>
            <a:ext cx="7713152" cy="2185214"/>
          </a:xfrm>
          <a:prstGeom prst="rect">
            <a:avLst/>
          </a:prstGeom>
        </p:spPr>
        <p:txBody>
          <a:bodyPr wrap="square">
            <a:spAutoFit/>
          </a:bodyPr>
          <a:lstStyle/>
          <a:p>
            <a:pPr marL="285750" lvl="0" indent="-285750">
              <a:buClr>
                <a:schemeClr val="accent6"/>
              </a:buClr>
              <a:buSzPct val="125000"/>
              <a:buFont typeface="Wingdings" panose="05000000000000000000" pitchFamily="2" charset="2"/>
              <a:buChar char="ü"/>
            </a:pPr>
            <a:r>
              <a:rPr lang="nl-NL" b="1" dirty="0"/>
              <a:t>Maak een melding </a:t>
            </a:r>
            <a:r>
              <a:rPr lang="nl-NL" dirty="0"/>
              <a:t>als het gedrag doorgaat. Vertel het aan je leidinggevende, HR of de vertrouwenspersoon.</a:t>
            </a:r>
          </a:p>
          <a:p>
            <a:pPr lvl="0">
              <a:buClr>
                <a:schemeClr val="accent6"/>
              </a:buClr>
              <a:buSzPct val="125000"/>
            </a:pPr>
            <a:endParaRPr lang="nl-NL" sz="1400" dirty="0"/>
          </a:p>
          <a:p>
            <a:pPr marL="285750" lvl="0" indent="-285750">
              <a:buClr>
                <a:schemeClr val="accent6"/>
              </a:buClr>
              <a:buSzPct val="125000"/>
              <a:buFont typeface="Wingdings" panose="05000000000000000000" pitchFamily="2" charset="2"/>
              <a:buChar char="ü"/>
            </a:pPr>
            <a:r>
              <a:rPr lang="nl-NL" b="1" dirty="0"/>
              <a:t>Dien een klacht in </a:t>
            </a:r>
            <a:r>
              <a:rPr lang="nl-NL" dirty="0"/>
              <a:t>als een melding niet helpt of als het om iets ernstigs gaat. HR of een vertrouwenspersoon kan je hierbij helpen.</a:t>
            </a:r>
          </a:p>
          <a:p>
            <a:pPr lvl="0">
              <a:buClr>
                <a:schemeClr val="accent6"/>
              </a:buClr>
              <a:buSzPct val="125000"/>
            </a:pPr>
            <a:endParaRPr lang="nl-NL" sz="1400" dirty="0"/>
          </a:p>
          <a:p>
            <a:pPr marL="285750" lvl="0" indent="-285750">
              <a:buClr>
                <a:schemeClr val="accent6"/>
              </a:buClr>
              <a:buSzPct val="125000"/>
              <a:buFont typeface="Wingdings" panose="05000000000000000000" pitchFamily="2" charset="2"/>
              <a:buChar char="ü"/>
            </a:pPr>
            <a:r>
              <a:rPr lang="nl-NL" b="1" dirty="0"/>
              <a:t>Werk mee aan een oplossing</a:t>
            </a:r>
            <a:r>
              <a:rPr lang="nl-NL" dirty="0"/>
              <a:t>: vertel wat je hebt meegemaakt en volg de stappen die nodig zijn.</a:t>
            </a:r>
          </a:p>
        </p:txBody>
      </p:sp>
      <p:sp>
        <p:nvSpPr>
          <p:cNvPr id="18" name="Rechthoek 17"/>
          <p:cNvSpPr/>
          <p:nvPr/>
        </p:nvSpPr>
        <p:spPr>
          <a:xfrm>
            <a:off x="4802566" y="4374027"/>
            <a:ext cx="7491046" cy="2215991"/>
          </a:xfrm>
          <a:prstGeom prst="rect">
            <a:avLst/>
          </a:prstGeom>
        </p:spPr>
        <p:txBody>
          <a:bodyPr wrap="square">
            <a:spAutoFit/>
          </a:bodyPr>
          <a:lstStyle/>
          <a:p>
            <a:pPr marL="285750" lvl="0" indent="-285750">
              <a:buClr>
                <a:schemeClr val="accent6"/>
              </a:buClr>
              <a:buSzPct val="125000"/>
              <a:buFont typeface="Wingdings" panose="05000000000000000000" pitchFamily="2" charset="2"/>
              <a:buChar char="ü"/>
            </a:pPr>
            <a:r>
              <a:rPr lang="nl-NL" b="1" dirty="0"/>
              <a:t>Zoek externe hulp </a:t>
            </a:r>
            <a:r>
              <a:rPr lang="nl-NL" dirty="0"/>
              <a:t>als dat nodig is. Bijvoorbeeld een vakbond als je vindt dat je klacht niet goed wordt opgepakt.</a:t>
            </a:r>
          </a:p>
          <a:p>
            <a:pPr lvl="0">
              <a:buClr>
                <a:schemeClr val="accent6"/>
              </a:buClr>
              <a:buSzPct val="125000"/>
            </a:pPr>
            <a:endParaRPr lang="nl-NL" sz="1400" dirty="0"/>
          </a:p>
          <a:p>
            <a:pPr marL="285750" lvl="0" indent="-285750">
              <a:buClr>
                <a:schemeClr val="accent6"/>
              </a:buClr>
              <a:buSzPct val="125000"/>
              <a:buFont typeface="Wingdings" panose="05000000000000000000" pitchFamily="2" charset="2"/>
              <a:buChar char="ü"/>
            </a:pPr>
            <a:r>
              <a:rPr lang="nl-NL" b="1" dirty="0"/>
              <a:t>Wees geduldig en geef niet op</a:t>
            </a:r>
            <a:r>
              <a:rPr lang="nl-NL" dirty="0"/>
              <a:t>. Een veilige werkplek is belangrijk voor iedereen.</a:t>
            </a:r>
          </a:p>
          <a:p>
            <a:pPr lvl="0">
              <a:buClr>
                <a:schemeClr val="accent6"/>
              </a:buClr>
              <a:buSzPct val="125000"/>
            </a:pPr>
            <a:endParaRPr lang="nl-NL" sz="1400" dirty="0"/>
          </a:p>
          <a:p>
            <a:pPr marL="285750" lvl="0" indent="-285750">
              <a:buClr>
                <a:schemeClr val="accent6"/>
              </a:buClr>
              <a:buSzPct val="125000"/>
              <a:buFont typeface="Wingdings" panose="05000000000000000000" pitchFamily="2" charset="2"/>
              <a:buChar char="ü"/>
            </a:pPr>
            <a:r>
              <a:rPr lang="nl-NL" b="1" dirty="0"/>
              <a:t>Zorg goed voor jezelf</a:t>
            </a:r>
            <a:r>
              <a:rPr lang="nl-NL" dirty="0"/>
              <a:t>: gezond eten, genoeg slapen en bewegen helpt om stress te verminderen.</a:t>
            </a:r>
          </a:p>
        </p:txBody>
      </p:sp>
      <p:pic>
        <p:nvPicPr>
          <p:cNvPr id="19" name="Afbeelding 18">
            <a:extLst>
              <a:ext uri="{FF2B5EF4-FFF2-40B4-BE49-F238E27FC236}">
                <a16:creationId xmlns:a16="http://schemas.microsoft.com/office/drawing/2014/main" id="{51EC6F92-0337-095E-C1CF-2C0E6BD9DF6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859879" y="2604511"/>
            <a:ext cx="2838598" cy="3985507"/>
          </a:xfrm>
          <a:prstGeom prst="rect">
            <a:avLst/>
          </a:prstGeom>
        </p:spPr>
      </p:pic>
      <p:pic>
        <p:nvPicPr>
          <p:cNvPr id="10" name="Afbeelding 9"/>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446840" y="6274475"/>
            <a:ext cx="1585097" cy="583525"/>
          </a:xfrm>
          <a:prstGeom prst="rect">
            <a:avLst/>
          </a:prstGeom>
          <a:solidFill>
            <a:srgbClr val="D7EDC7">
              <a:alpha val="0"/>
            </a:srgbClr>
          </a:solidFill>
        </p:spPr>
      </p:pic>
    </p:spTree>
    <p:extLst>
      <p:ext uri="{BB962C8B-B14F-4D97-AF65-F5344CB8AC3E}">
        <p14:creationId xmlns:p14="http://schemas.microsoft.com/office/powerpoint/2010/main" val="29798437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9DF0CC7D-B4C5-3353-9C5D-0F2526CCF9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103" y="0"/>
            <a:ext cx="9662781" cy="6857999"/>
          </a:xfrm>
          <a:prstGeom prst="rect">
            <a:avLst/>
          </a:prstGeom>
        </p:spPr>
      </p:pic>
    </p:spTree>
    <p:extLst>
      <p:ext uri="{BB962C8B-B14F-4D97-AF65-F5344CB8AC3E}">
        <p14:creationId xmlns:p14="http://schemas.microsoft.com/office/powerpoint/2010/main" val="2939323735"/>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1165</TotalTime>
  <Words>844</Words>
  <Application>Microsoft Macintosh PowerPoint</Application>
  <PresentationFormat>Breedbeeld</PresentationFormat>
  <Paragraphs>94</Paragraphs>
  <Slides>8</Slides>
  <Notes>2</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8</vt:i4>
      </vt:variant>
    </vt:vector>
  </HeadingPairs>
  <TitlesOfParts>
    <vt:vector size="15" baseType="lpstr">
      <vt:lpstr>Arial</vt:lpstr>
      <vt:lpstr>Calibri</vt:lpstr>
      <vt:lpstr>Calibri Light</vt:lpstr>
      <vt:lpstr>Ubuntu</vt:lpstr>
      <vt:lpstr>Ubuntu-Bold</vt:lpstr>
      <vt:lpstr>Wingdings</vt:lpstr>
      <vt:lpstr>Kantoorthema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CAOP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Amber Davidse</dc:creator>
  <cp:lastModifiedBy>Amber Davidse</cp:lastModifiedBy>
  <cp:revision>69</cp:revision>
  <dcterms:created xsi:type="dcterms:W3CDTF">2024-11-05T15:16:40Z</dcterms:created>
  <dcterms:modified xsi:type="dcterms:W3CDTF">2026-04-15T10:53:12Z</dcterms:modified>
</cp:coreProperties>
</file>