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473" r:id="rId4"/>
    <p:sldId id="261" r:id="rId5"/>
    <p:sldId id="474" r:id="rId6"/>
    <p:sldId id="470" r:id="rId7"/>
    <p:sldId id="471" r:id="rId8"/>
    <p:sldId id="475" r:id="rId9"/>
    <p:sldId id="477" r:id="rId10"/>
    <p:sldId id="47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52"/>
  </p:normalViewPr>
  <p:slideViewPr>
    <p:cSldViewPr snapToGrid="0">
      <p:cViewPr varScale="1">
        <p:scale>
          <a:sx n="116" d="100"/>
          <a:sy n="116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8BA5B-34B9-F445-9304-2E222DB9747C}" type="datetimeFigureOut">
              <a:rPr lang="nl-NL" smtClean="0"/>
              <a:t>08-04-2026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A4D25-1FC5-D442-ABBD-4D1F2093CE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4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BCM - Titel Dia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2DDC1-3DDD-AAAC-7481-03DCA5967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7086600" cy="1392838"/>
          </a:xfrm>
        </p:spPr>
        <p:txBody>
          <a:bodyPr anchor="t" anchorCtr="0">
            <a:normAutofit/>
          </a:bodyPr>
          <a:lstStyle>
            <a:lvl1pPr algn="l">
              <a:defRPr sz="35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48C8E6-F6CE-9C61-0621-170931E8D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6051"/>
            <a:ext cx="5754129" cy="843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A03B641-B772-C1D6-4178-9E473E4A4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met illustrati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992358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9923584" cy="361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CF02F8-09BC-0E16-71C0-EBFBEB8CD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26280" y="3168842"/>
            <a:ext cx="2045701" cy="36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ijdlijn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992358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02324" y="2099775"/>
            <a:ext cx="1810062" cy="9595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2033F6E-7E47-36F1-D174-B6881EB31DF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433693" y="5069206"/>
            <a:ext cx="1810062" cy="92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4316EA-8CD1-0881-F18F-61E24080E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532185"/>
            <a:ext cx="11805138" cy="235763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E8DFF35-016D-A495-2FAE-5D02AEEC631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120663" y="2099775"/>
            <a:ext cx="1810062" cy="9595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C8EC7EE-5C89-A129-8760-CC2B08D810B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145217" y="2099775"/>
            <a:ext cx="1810062" cy="95958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0E2EE6BB-C6FB-5524-74CF-946AF2BC1B9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98216" y="5069206"/>
            <a:ext cx="1810062" cy="9227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staat een tekst</a:t>
            </a:r>
          </a:p>
        </p:txBody>
      </p:sp>
    </p:spTree>
    <p:extLst>
      <p:ext uri="{BB962C8B-B14F-4D97-AF65-F5344CB8AC3E}">
        <p14:creationId xmlns:p14="http://schemas.microsoft.com/office/powerpoint/2010/main" val="206963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BCM - Titel Dia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2DDC1-3DDD-AAAC-7481-03DCA5967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7086600" cy="843906"/>
          </a:xfrm>
        </p:spPr>
        <p:txBody>
          <a:bodyPr anchor="t" anchorCtr="0">
            <a:normAutofit/>
          </a:bodyPr>
          <a:lstStyle>
            <a:lvl1pPr algn="l">
              <a:defRPr sz="35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48C8E6-F6CE-9C61-0621-170931E8D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9757"/>
            <a:ext cx="5754129" cy="843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7DCE00-D40A-BBD7-E289-3E9C19A03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afbeelding en Heading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B3434-E3D8-39EA-31D3-1A7379200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920" y="4625912"/>
            <a:ext cx="8305156" cy="11535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 dirty="0"/>
              <a:t>Hier staat een </a:t>
            </a:r>
            <a:r>
              <a:rPr lang="nl-NL" dirty="0" err="1"/>
              <a:t>heading</a:t>
            </a:r>
            <a:r>
              <a:rPr lang="nl-NL" dirty="0"/>
              <a:t> over twee regels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F60AFDC-C842-A7B2-14E0-705860D9A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5954835"/>
            <a:ext cx="8305156" cy="53151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F1F450-6AF2-02E4-659C-406F78B83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83EB69DC-6FA8-1102-53E8-D2D7D59FB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50" y="363538"/>
            <a:ext cx="11477625" cy="3879850"/>
          </a:xfrm>
          <a:prstGeom prst="roundRect">
            <a:avLst>
              <a:gd name="adj" fmla="val 3071"/>
            </a:avLst>
          </a:prstGeom>
          <a:solidFill>
            <a:schemeClr val="bg2"/>
          </a:solidFill>
        </p:spPr>
        <p:txBody>
          <a:bodyPr/>
          <a:lstStyle>
            <a:lvl1pPr algn="ctr">
              <a:defRPr/>
            </a:lvl1pPr>
          </a:lstStyle>
          <a:p>
            <a:endParaRPr lang="nl-NL" dirty="0"/>
          </a:p>
        </p:txBody>
      </p:sp>
      <p:pic>
        <p:nvPicPr>
          <p:cNvPr id="19" name="Afbeelding 18" descr="Afbeelding met Graphics, cirkel, Kleurrijkheid, ontwerp&#10;&#10;Door AI gegenereerde inhoud is mogelijk onjuist.">
            <a:extLst>
              <a:ext uri="{FF2B5EF4-FFF2-40B4-BE49-F238E27FC236}">
                <a16:creationId xmlns:a16="http://schemas.microsoft.com/office/drawing/2014/main" id="{31B4A13F-7F78-411B-105B-CB18791E03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85391" y="-876547"/>
            <a:ext cx="4280283" cy="4920641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A72A06FA-A486-8927-D931-D9FF530DD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485392" y="-876547"/>
            <a:ext cx="4280284" cy="492064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afbeelding en Heading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6D3A1E48-8326-F398-8332-DDD3E6BB96FD}"/>
              </a:ext>
            </a:extLst>
          </p:cNvPr>
          <p:cNvSpPr/>
          <p:nvPr userDrawn="1"/>
        </p:nvSpPr>
        <p:spPr>
          <a:xfrm>
            <a:off x="6377353" y="352425"/>
            <a:ext cx="5428884" cy="5122863"/>
          </a:xfrm>
          <a:prstGeom prst="roundRect">
            <a:avLst>
              <a:gd name="adj" fmla="val 3394"/>
            </a:avLst>
          </a:prstGeom>
          <a:solidFill>
            <a:srgbClr val="EAF0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21750-6287-1303-BFC4-F3CF2AB2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3847" y="1207478"/>
            <a:ext cx="4313603" cy="2221522"/>
          </a:xfrm>
        </p:spPr>
        <p:txBody>
          <a:bodyPr anchor="t" anchorCtr="0">
            <a:normAutofit/>
          </a:bodyPr>
          <a:lstStyle>
            <a:lvl1pPr>
              <a:defRPr sz="3500"/>
            </a:lvl1pPr>
          </a:lstStyle>
          <a:p>
            <a:r>
              <a:rPr lang="nl-NL" dirty="0"/>
              <a:t>Hier staat een </a:t>
            </a:r>
            <a:r>
              <a:rPr lang="nl-NL" dirty="0" err="1"/>
              <a:t>heading</a:t>
            </a:r>
            <a:r>
              <a:rPr lang="nl-NL" dirty="0"/>
              <a:t> over drie regels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C351A83-803D-5ED4-14DF-51AF6BA36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763" y="352425"/>
            <a:ext cx="5710237" cy="5122863"/>
          </a:xfrm>
          <a:prstGeom prst="roundRect">
            <a:avLst>
              <a:gd name="adj" fmla="val 3394"/>
            </a:avLst>
          </a:prstGeom>
          <a:solidFill>
            <a:schemeClr val="bg2"/>
          </a:solidFill>
        </p:spPr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561950-8591-8D35-A05D-4F84403B5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900" y="5892800"/>
            <a:ext cx="2451100" cy="965200"/>
          </a:xfrm>
          <a:prstGeom prst="rect">
            <a:avLst/>
          </a:prstGeom>
        </p:spPr>
      </p:pic>
      <p:sp>
        <p:nvSpPr>
          <p:cNvPr id="12" name="Tijdelijke aanduiding voor tekst 21">
            <a:extLst>
              <a:ext uri="{FF2B5EF4-FFF2-40B4-BE49-F238E27FC236}">
                <a16:creationId xmlns:a16="http://schemas.microsoft.com/office/drawing/2014/main" id="{4F7A7506-2CC7-8752-6A30-4A57DD023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0800000">
            <a:off x="3504031" y="3432479"/>
            <a:ext cx="4280284" cy="492064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D0371F-A354-62AA-D812-A3AFF84A33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73" y="6070173"/>
            <a:ext cx="10515600" cy="567532"/>
          </a:xfrm>
          <a:prstGeom prst="rect">
            <a:avLst/>
          </a:prstGeom>
        </p:spPr>
        <p:txBody>
          <a:bodyPr lIns="10800" tIns="0" rIns="0" bIns="0"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62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6" y="866042"/>
            <a:ext cx="10122877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6" y="2005012"/>
            <a:ext cx="10122877" cy="36103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foto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523435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5234354" cy="36103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F5CC05B6-26C4-5E9D-64F2-37E0485DE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6989" y="842595"/>
            <a:ext cx="4947504" cy="5147897"/>
          </a:xfrm>
          <a:prstGeom prst="roundRect">
            <a:avLst>
              <a:gd name="adj" fmla="val 2382"/>
            </a:avLst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13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foto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5234354" cy="95958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5234354" cy="3610342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F5CC05B6-26C4-5E9D-64F2-37E0485DE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6989" y="842595"/>
            <a:ext cx="4947504" cy="5147897"/>
          </a:xfrm>
          <a:prstGeom prst="roundRect">
            <a:avLst>
              <a:gd name="adj" fmla="val 2382"/>
            </a:avLst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46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abel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6" y="866042"/>
            <a:ext cx="10122877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AB0AE001-83C2-BCD3-D3B1-F4A61C05443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14413" y="1981200"/>
            <a:ext cx="10121900" cy="379827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82552C-4432-8DFD-9709-791E86A4E8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7505" y="5966647"/>
            <a:ext cx="1320499" cy="5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- tekstpagina - met illustra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283FE3F-44BB-1688-E8E3-7980C1E7E490}"/>
              </a:ext>
            </a:extLst>
          </p:cNvPr>
          <p:cNvSpPr/>
          <p:nvPr userDrawn="1"/>
        </p:nvSpPr>
        <p:spPr>
          <a:xfrm>
            <a:off x="386862" y="363415"/>
            <a:ext cx="11465169" cy="6142893"/>
          </a:xfrm>
          <a:prstGeom prst="roundRect">
            <a:avLst>
              <a:gd name="adj" fmla="val 1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9C39-AE07-9211-0226-D22342D4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9923584" cy="95958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B89B4-AF3C-C805-B215-707D9565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9923584" cy="3610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1E58F49-04B0-990B-A0CE-9658D8DBF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6031" y="6355862"/>
            <a:ext cx="300892" cy="300892"/>
          </a:xfrm>
          <a:prstGeom prst="rect">
            <a:avLst/>
          </a:prstGeom>
        </p:spPr>
      </p:pic>
      <p:pic>
        <p:nvPicPr>
          <p:cNvPr id="5" name="Afbeelding 4" descr="Afbeelding met clipart, schoeisel, kunst, tekenfilm&#10;&#10;Door AI gegenereerde inhoud is mogelijk onjuist.">
            <a:extLst>
              <a:ext uri="{FF2B5EF4-FFF2-40B4-BE49-F238E27FC236}">
                <a16:creationId xmlns:a16="http://schemas.microsoft.com/office/drawing/2014/main" id="{BACF02F8-09BC-0E16-71C0-EBFBEB8CD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047" y="3168842"/>
            <a:ext cx="3675184" cy="36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1632D8-9B67-3F43-67F4-349810B2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8815" cy="95958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DE2969-2399-4AAC-2CEA-4B8A7439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0585"/>
            <a:ext cx="9278815" cy="37599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9997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3" r:id="rId5"/>
    <p:sldLayoutId id="2147483662" r:id="rId6"/>
    <p:sldLayoutId id="2147483652" r:id="rId7"/>
    <p:sldLayoutId id="2147483661" r:id="rId8"/>
    <p:sldLayoutId id="2147483665" r:id="rId9"/>
    <p:sldLayoutId id="2147483664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5FA59-4960-11A4-6F54-9D0D6B4BC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Jouw aandacht als instrument voor regie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72BF18-2EE3-2B03-14F3-6A5965357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Combo Emonomy – Anke Fokkens</a:t>
            </a:r>
          </a:p>
        </p:txBody>
      </p:sp>
    </p:spTree>
    <p:extLst>
      <p:ext uri="{BB962C8B-B14F-4D97-AF65-F5344CB8AC3E}">
        <p14:creationId xmlns:p14="http://schemas.microsoft.com/office/powerpoint/2010/main" val="261334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3568D-8333-CB2F-1F35-2B56EB767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20401EE-58AA-5BD7-C1E4-9CE52DD90620}"/>
              </a:ext>
            </a:extLst>
          </p:cNvPr>
          <p:cNvSpPr txBox="1"/>
          <p:nvPr/>
        </p:nvSpPr>
        <p:spPr>
          <a:xfrm>
            <a:off x="745273" y="1297103"/>
            <a:ext cx="6583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Combo je mee?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1A3DA9-D6E6-FF89-FB8F-C07CC45FE068}"/>
              </a:ext>
            </a:extLst>
          </p:cNvPr>
          <p:cNvSpPr txBox="1"/>
          <p:nvPr/>
        </p:nvSpPr>
        <p:spPr>
          <a:xfrm>
            <a:off x="665543" y="2224152"/>
            <a:ext cx="746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323296"/>
                </a:solidFill>
                <a:latin typeface="D-DIN" panose="020B0504030202030204" pitchFamily="34" charset="77"/>
              </a:rPr>
              <a:t>✉️</a:t>
            </a:r>
            <a:endParaRPr lang="nl-NL" sz="3600" dirty="0"/>
          </a:p>
        </p:txBody>
      </p:sp>
      <p:pic>
        <p:nvPicPr>
          <p:cNvPr id="5" name="Afbeelding 4" descr="Afbeelding met logo, symbool, Graphics, Lettertype&#10;&#10;Door AI gegenereerde inhoud is mogelijk onjuist.">
            <a:extLst>
              <a:ext uri="{FF2B5EF4-FFF2-40B4-BE49-F238E27FC236}">
                <a16:creationId xmlns:a16="http://schemas.microsoft.com/office/drawing/2014/main" id="{7D5E440E-4B66-2E37-B366-7CDD3F76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73" y="2946373"/>
            <a:ext cx="482627" cy="48262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3D3C9DD-B8FB-E7D7-F4F6-7C23565C90C1}"/>
              </a:ext>
            </a:extLst>
          </p:cNvPr>
          <p:cNvSpPr txBox="1"/>
          <p:nvPr/>
        </p:nvSpPr>
        <p:spPr>
          <a:xfrm>
            <a:off x="1412240" y="2224152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323296"/>
                </a:solidFill>
                <a:latin typeface="D-DIN" panose="020B0504030202030204" pitchFamily="34" charset="77"/>
              </a:rPr>
              <a:t>Schrijf je in voor onze nieuwsbrief via </a:t>
            </a:r>
            <a:r>
              <a:rPr lang="nl-NL" sz="1800" dirty="0" err="1">
                <a:solidFill>
                  <a:srgbClr val="323296"/>
                </a:solidFill>
                <a:latin typeface="D-DIN" panose="020B0504030202030204" pitchFamily="34" charset="77"/>
              </a:rPr>
              <a:t>combo.nl</a:t>
            </a:r>
            <a:endParaRPr lang="nl-NL" sz="1800" dirty="0">
              <a:solidFill>
                <a:srgbClr val="323296"/>
              </a:solidFill>
              <a:latin typeface="D-DIN" panose="020B0504030202030204" pitchFamily="34" charset="77"/>
            </a:endParaRPr>
          </a:p>
          <a:p>
            <a:endParaRPr lang="nl-NL" sz="1800" dirty="0">
              <a:solidFill>
                <a:srgbClr val="323296"/>
              </a:solidFill>
              <a:latin typeface="D-DIN" panose="020B0504030202030204" pitchFamily="34" charset="77"/>
            </a:endParaRPr>
          </a:p>
          <a:p>
            <a:endParaRPr lang="nl-NL" sz="1800" dirty="0">
              <a:solidFill>
                <a:srgbClr val="323296"/>
              </a:solidFill>
              <a:latin typeface="D-DIN" panose="020B0504030202030204" pitchFamily="34" charset="77"/>
            </a:endParaRPr>
          </a:p>
          <a:p>
            <a:r>
              <a:rPr lang="nl-NL" sz="1800" dirty="0">
                <a:solidFill>
                  <a:srgbClr val="323296"/>
                </a:solidFill>
                <a:latin typeface="D-DIN" panose="020B0504030202030204" pitchFamily="34" charset="77"/>
              </a:rPr>
              <a:t>Volg ons op LinkedIn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7551A57-92C6-F6EF-CD65-63F81C5C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669" y="5855643"/>
            <a:ext cx="1335698" cy="4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1CC63-547F-FD96-481D-08CB2CEC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464" y="2996588"/>
            <a:ext cx="8030801" cy="912203"/>
          </a:xfrm>
        </p:spPr>
        <p:txBody>
          <a:bodyPr/>
          <a:lstStyle/>
          <a:p>
            <a:r>
              <a:rPr lang="nl-NL" dirty="0"/>
              <a:t>Waar ben je nu met je aandacht?</a:t>
            </a:r>
          </a:p>
        </p:txBody>
      </p:sp>
    </p:spTree>
    <p:extLst>
      <p:ext uri="{BB962C8B-B14F-4D97-AF65-F5344CB8AC3E}">
        <p14:creationId xmlns:p14="http://schemas.microsoft.com/office/powerpoint/2010/main" val="38277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D669-671A-55B9-B080-CEA16B448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tabel 3" descr="Afbeelding met tekening, Kinderkunst, clipart, diagram&#10;&#10;Door AI gegenereerde inhoud is mogelijk onjuist.">
            <a:extLst>
              <a:ext uri="{FF2B5EF4-FFF2-40B4-BE49-F238E27FC236}">
                <a16:creationId xmlns:a16="http://schemas.microsoft.com/office/drawing/2014/main" id="{79D9DBAB-8BB9-E324-176D-39068360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864480"/>
            <a:ext cx="7228113" cy="51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6B486-9812-1FA6-E9B0-E0CDED95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5234354" cy="959583"/>
          </a:xfrm>
        </p:spPr>
        <p:txBody>
          <a:bodyPr anchor="t">
            <a:normAutofit/>
          </a:bodyPr>
          <a:lstStyle/>
          <a:p>
            <a:r>
              <a:rPr lang="nl-NL" dirty="0"/>
              <a:t>Anke Fokkens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1CCC53-B94E-A077-D149-A4EB41621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5234354" cy="3610342"/>
          </a:xfrm>
        </p:spPr>
        <p:txBody>
          <a:bodyPr>
            <a:normAutofit/>
          </a:bodyPr>
          <a:lstStyle/>
          <a:p>
            <a:r>
              <a:rPr lang="nl-NL" dirty="0"/>
              <a:t>Trainer bij Combo Emonomy</a:t>
            </a:r>
          </a:p>
          <a:p>
            <a:endParaRPr lang="nl-NL" dirty="0"/>
          </a:p>
          <a:p>
            <a:r>
              <a:rPr lang="nl-NL" dirty="0"/>
              <a:t>13 jaar jobcoach in de GGZ en 2 Sociaal ontwikkelbedrijven</a:t>
            </a:r>
          </a:p>
        </p:txBody>
      </p:sp>
      <p:pic>
        <p:nvPicPr>
          <p:cNvPr id="7" name="Afbeelding 6" descr="Afbeelding met kleding, persoon, overdekt, tekst&#10;&#10;Automatisch gegenereerde beschrijving">
            <a:extLst>
              <a:ext uri="{FF2B5EF4-FFF2-40B4-BE49-F238E27FC236}">
                <a16:creationId xmlns:a16="http://schemas.microsoft.com/office/drawing/2014/main" id="{36AEC307-7E3B-AA86-4E86-75E43CA47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2" r="8818" b="3"/>
          <a:stretch>
            <a:fillRect/>
          </a:stretch>
        </p:blipFill>
        <p:spPr>
          <a:xfrm>
            <a:off x="6376989" y="842595"/>
            <a:ext cx="4947504" cy="5147897"/>
          </a:xfrm>
          <a:prstGeom prst="roundRect">
            <a:avLst>
              <a:gd name="adj" fmla="val 2382"/>
            </a:avLst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4522449-2B32-451F-4ED3-5844F98E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4" y="5765085"/>
            <a:ext cx="1335698" cy="4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A96FA-6748-314B-5833-6AC316200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4254757-3028-B1C9-DE73-EF42BADC749D}"/>
              </a:ext>
            </a:extLst>
          </p:cNvPr>
          <p:cNvSpPr txBox="1"/>
          <p:nvPr/>
        </p:nvSpPr>
        <p:spPr>
          <a:xfrm>
            <a:off x="798285" y="958456"/>
            <a:ext cx="8109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3939A1"/>
                </a:solidFill>
                <a:latin typeface="D-DIN" panose="020B0504030202030204" pitchFamily="34" charset="77"/>
              </a:rPr>
              <a:t>Ontwikkelen in contact met cliënten, werkgevers, opdrachtgevers en collega’s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F6EE17C-68F5-8A96-899D-356B7AF9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5" y="537029"/>
            <a:ext cx="5471885" cy="129372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3939A1"/>
                </a:solidFill>
                <a:latin typeface="Akhand"/>
              </a:rPr>
              <a:t>Potentieel coachen</a:t>
            </a:r>
            <a:br>
              <a:rPr lang="nl-NL" sz="3600" b="1" dirty="0">
                <a:solidFill>
                  <a:srgbClr val="3939A1"/>
                </a:solidFill>
                <a:latin typeface="Akhand"/>
              </a:rPr>
            </a:br>
            <a:endParaRPr lang="nl-NL" sz="3600" dirty="0">
              <a:solidFill>
                <a:srgbClr val="3939A1"/>
              </a:solidFill>
              <a:latin typeface="D-DIN" panose="020B0504030202030204" pitchFamily="34" charset="77"/>
            </a:endParaRPr>
          </a:p>
        </p:txBody>
      </p:sp>
      <p:pic>
        <p:nvPicPr>
          <p:cNvPr id="4" name="Tijdelijke aanduiding voor tabel 4">
            <a:extLst>
              <a:ext uri="{FF2B5EF4-FFF2-40B4-BE49-F238E27FC236}">
                <a16:creationId xmlns:a16="http://schemas.microsoft.com/office/drawing/2014/main" id="{E57A8371-D24B-A8D8-B486-1027B583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5" y="1734701"/>
            <a:ext cx="10912082" cy="41648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F67A0CF-8C6C-7A2C-9E96-95D08D73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669" y="5855643"/>
            <a:ext cx="1335698" cy="4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3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7310-8001-51D4-BA83-0BD916310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F2C85-D794-D411-E9A7-0DA29253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635" y="935559"/>
            <a:ext cx="8030801" cy="912203"/>
          </a:xfrm>
        </p:spPr>
        <p:txBody>
          <a:bodyPr/>
          <a:lstStyle/>
          <a:p>
            <a:r>
              <a:rPr lang="nl-NL" dirty="0"/>
              <a:t>Oefening Potentieel coachen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41EAFB-DCD7-8A42-14F5-377070BC9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9923584" cy="3610342"/>
          </a:xfrm>
        </p:spPr>
        <p:txBody>
          <a:bodyPr/>
          <a:lstStyle/>
          <a:p>
            <a:r>
              <a:rPr lang="nl-NL" dirty="0"/>
              <a:t>Coach je buurvrouw/ man op de volgende vragen: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Zelf regie ervaren tijdens je werk. Hoe werkt dat voor jou? </a:t>
            </a:r>
          </a:p>
          <a:p>
            <a:pPr marL="342900" indent="-342900">
              <a:buFontTx/>
              <a:buChar char="-"/>
            </a:pPr>
            <a:r>
              <a:rPr lang="nl-NL" dirty="0"/>
              <a:t>Wanneer ervaar je veel of weinig regie?</a:t>
            </a:r>
          </a:p>
          <a:p>
            <a:pPr marL="342900" indent="-342900">
              <a:buFontTx/>
              <a:buChar char="-"/>
            </a:pPr>
            <a:r>
              <a:rPr lang="nl-NL" dirty="0"/>
              <a:t>Wat kun jij hier zelf aan doen?</a:t>
            </a:r>
          </a:p>
          <a:p>
            <a:pPr marL="342900" indent="-342900">
              <a:buFontTx/>
              <a:buChar char="-"/>
            </a:pPr>
            <a:r>
              <a:rPr lang="nl-NL" dirty="0"/>
              <a:t>Hoe goed ben jij in het regie geven aan je cliënten?</a:t>
            </a:r>
          </a:p>
          <a:p>
            <a:pPr marL="342900" indent="-342900">
              <a:buFontTx/>
              <a:buChar char="-"/>
            </a:pPr>
            <a:r>
              <a:rPr lang="nl-NL" dirty="0"/>
              <a:t>Wanneer gaat dat goed/ minder goed?</a:t>
            </a:r>
          </a:p>
          <a:p>
            <a:pPr marL="342900" indent="-342900">
              <a:buFontTx/>
              <a:buChar char="-"/>
            </a:pPr>
            <a:r>
              <a:rPr lang="nl-NL" dirty="0"/>
              <a:t>Wat zou je hier nog meer of anders in kunnen doen?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5EEDB1-082F-BD6E-5D06-556BF2B1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453" y="3181514"/>
            <a:ext cx="19685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5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0835-B165-923E-88DB-80136896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78229-5568-337A-8342-58355A42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635" y="935559"/>
            <a:ext cx="8030801" cy="912203"/>
          </a:xfrm>
        </p:spPr>
        <p:txBody>
          <a:bodyPr/>
          <a:lstStyle/>
          <a:p>
            <a:r>
              <a:rPr lang="nl-NL" dirty="0"/>
              <a:t>Oefening Potentieel coachen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F54AD3-712A-77EF-101C-8752DE6E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453" y="3181514"/>
            <a:ext cx="1968500" cy="287020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CBBE973-C9AE-3B88-5531-F13E12EED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Bespreek na op de volgende punten: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Hoe hebben jullie het gesprek ervaren? </a:t>
            </a:r>
          </a:p>
          <a:p>
            <a:pPr marL="342900" indent="-342900">
              <a:buFontTx/>
              <a:buChar char="-"/>
            </a:pPr>
            <a:r>
              <a:rPr lang="nl-NL" dirty="0"/>
              <a:t>Wie had de regie in het gesprek? Waar merkte je dat aan?</a:t>
            </a:r>
          </a:p>
          <a:p>
            <a:pPr marL="342900" indent="-342900">
              <a:buFontTx/>
              <a:buChar char="-"/>
            </a:pPr>
            <a:r>
              <a:rPr lang="nl-NL" dirty="0"/>
              <a:t>Kon je als coach je lijf nog voelen tijdens het gesprek?</a:t>
            </a:r>
          </a:p>
          <a:p>
            <a:pPr marL="342900" indent="-342900">
              <a:buFontTx/>
              <a:buChar char="-"/>
            </a:pPr>
            <a:r>
              <a:rPr lang="nl-NL" dirty="0"/>
              <a:t>In hoeverre was je in het moment?</a:t>
            </a:r>
          </a:p>
        </p:txBody>
      </p:sp>
    </p:spTree>
    <p:extLst>
      <p:ext uri="{BB962C8B-B14F-4D97-AF65-F5344CB8AC3E}">
        <p14:creationId xmlns:p14="http://schemas.microsoft.com/office/powerpoint/2010/main" val="84838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DFD4-F7F0-355A-43C1-400F18B4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554EA0-5273-D825-2F7E-B1218877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866042"/>
            <a:ext cx="5234354" cy="959583"/>
          </a:xfrm>
        </p:spPr>
        <p:txBody>
          <a:bodyPr>
            <a:normAutofit/>
          </a:bodyPr>
          <a:lstStyle/>
          <a:p>
            <a:r>
              <a:rPr lang="en-US" dirty="0"/>
              <a:t>Tips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715A3F-B2CC-4F1F-7103-0124FB13F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047" y="2005012"/>
            <a:ext cx="5234354" cy="3610342"/>
          </a:xfrm>
        </p:spPr>
        <p:txBody>
          <a:bodyPr/>
          <a:lstStyle/>
          <a:p>
            <a:r>
              <a:rPr lang="en-US" dirty="0"/>
              <a:t>Wat doe </a:t>
            </a:r>
            <a:r>
              <a:rPr lang="en-US" dirty="0" err="1"/>
              <a:t>jij</a:t>
            </a:r>
            <a:r>
              <a:rPr lang="en-US" dirty="0"/>
              <a:t> om </a:t>
            </a:r>
            <a:r>
              <a:rPr lang="en-US" dirty="0" err="1"/>
              <a:t>tijdens</a:t>
            </a:r>
            <a:r>
              <a:rPr lang="en-US" dirty="0"/>
              <a:t> je </a:t>
            </a:r>
            <a:r>
              <a:rPr lang="en-US" dirty="0" err="1"/>
              <a:t>werkdag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landen</a:t>
            </a:r>
            <a:r>
              <a:rPr lang="en-US" dirty="0"/>
              <a:t> in je </a:t>
            </a:r>
            <a:r>
              <a:rPr lang="en-US" dirty="0" err="1"/>
              <a:t>lijf</a:t>
            </a:r>
            <a:r>
              <a:rPr lang="en-US" dirty="0"/>
              <a:t>?</a:t>
            </a:r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B05EAC67-B7A2-FDD5-29F3-FE72895AD2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962" r="17962"/>
          <a:stretch>
            <a:fillRect/>
          </a:stretch>
        </p:blipFill>
        <p:spPr>
          <a:prstGeom prst="roundRect">
            <a:avLst>
              <a:gd name="adj" fmla="val 2382"/>
            </a:avLst>
          </a:prstGeom>
          <a:solidFill>
            <a:srgbClr val="E8E8E8"/>
          </a:solidFill>
        </p:spPr>
      </p:pic>
    </p:spTree>
    <p:extLst>
      <p:ext uri="{BB962C8B-B14F-4D97-AF65-F5344CB8AC3E}">
        <p14:creationId xmlns:p14="http://schemas.microsoft.com/office/powerpoint/2010/main" val="162154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C8B74-6BFE-86F2-5A42-E434382E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t mooiste cadeau dat wij allemaal te bieden hebben Want alles dat je ...">
            <a:extLst>
              <a:ext uri="{FF2B5EF4-FFF2-40B4-BE49-F238E27FC236}">
                <a16:creationId xmlns:a16="http://schemas.microsoft.com/office/drawing/2014/main" id="{43E424F9-3DC3-CDED-EC02-424EA70D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226" y="566474"/>
            <a:ext cx="6343547" cy="57250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326757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207</Words>
  <Application>Microsoft Macintosh PowerPoint</Application>
  <PresentationFormat>Breedbeeld</PresentationFormat>
  <Paragraphs>33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Akhand</vt:lpstr>
      <vt:lpstr>Aptos</vt:lpstr>
      <vt:lpstr>Arial</vt:lpstr>
      <vt:lpstr>Arial Black</vt:lpstr>
      <vt:lpstr>D-DIN</vt:lpstr>
      <vt:lpstr>Kantoorthema</vt:lpstr>
      <vt:lpstr>Jouw aandacht als instrument voor regie</vt:lpstr>
      <vt:lpstr>Waar ben je nu met je aandacht?</vt:lpstr>
      <vt:lpstr>PowerPoint-presentatie</vt:lpstr>
      <vt:lpstr>Anke Fokkens</vt:lpstr>
      <vt:lpstr>Potentieel coachen </vt:lpstr>
      <vt:lpstr>Oefening Potentieel coachen</vt:lpstr>
      <vt:lpstr>Oefening Potentieel coachen</vt:lpstr>
      <vt:lpstr>Tips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ferwerda</dc:creator>
  <cp:lastModifiedBy>Anke Fokkens</cp:lastModifiedBy>
  <cp:revision>6</cp:revision>
  <dcterms:created xsi:type="dcterms:W3CDTF">2025-06-25T11:49:48Z</dcterms:created>
  <dcterms:modified xsi:type="dcterms:W3CDTF">2026-04-08T09:34:44Z</dcterms:modified>
</cp:coreProperties>
</file>