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86" r:id="rId1"/>
  </p:sldMasterIdLst>
  <p:notesMasterIdLst>
    <p:notesMasterId r:id="rId14"/>
  </p:notesMasterIdLst>
  <p:sldIdLst>
    <p:sldId id="315" r:id="rId2"/>
    <p:sldId id="304" r:id="rId3"/>
    <p:sldId id="316" r:id="rId4"/>
    <p:sldId id="308" r:id="rId5"/>
    <p:sldId id="306" r:id="rId6"/>
    <p:sldId id="309" r:id="rId7"/>
    <p:sldId id="314" r:id="rId8"/>
    <p:sldId id="305" r:id="rId9"/>
    <p:sldId id="310" r:id="rId10"/>
    <p:sldId id="317" r:id="rId11"/>
    <p:sldId id="311" r:id="rId12"/>
    <p:sldId id="313" r:id="rId13"/>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ra Oldenhage" initials="PO" lastIdx="7" clrIdx="0">
    <p:extLst>
      <p:ext uri="{19B8F6BF-5375-455C-9EA6-DF929625EA0E}">
        <p15:presenceInfo xmlns:p15="http://schemas.microsoft.com/office/powerpoint/2012/main" userId="Petra Oldenhage" providerId="None"/>
      </p:ext>
    </p:extLst>
  </p:cmAuthor>
  <p:cmAuthor id="2" name="Wim Poort" initials="WP" lastIdx="12" clrIdx="1">
    <p:extLst>
      <p:ext uri="{19B8F6BF-5375-455C-9EA6-DF929625EA0E}">
        <p15:presenceInfo xmlns:p15="http://schemas.microsoft.com/office/powerpoint/2012/main" userId="Wim Poo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AC325"/>
    <a:srgbClr val="C0504D"/>
    <a:srgbClr val="8064A2"/>
    <a:srgbClr val="D2C414"/>
    <a:srgbClr val="9BBB59"/>
    <a:srgbClr val="DA3E3C"/>
    <a:srgbClr val="ED9C41"/>
    <a:srgbClr val="85C24E"/>
    <a:srgbClr val="5BA857"/>
    <a:srgbClr val="4BAC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Stijl, licht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Stijl, licht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FD4443E-F989-4FC4-A0C8-D5A2AF1F390B}" styleName="Stijl, donker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ijl, donker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Stijl, donker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Stijl, donker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06799F8-075E-4A3A-A7F6-7FBC6576F1A4}" styleName="Stijl, thema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Stijl, licht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522" autoAdjust="0"/>
  </p:normalViewPr>
  <p:slideViewPr>
    <p:cSldViewPr snapToGrid="0" snapToObjects="1">
      <p:cViewPr varScale="1">
        <p:scale>
          <a:sx n="80" d="100"/>
          <a:sy n="80" d="100"/>
        </p:scale>
        <p:origin x="1602" y="102"/>
      </p:cViewPr>
      <p:guideLst>
        <p:guide orient="horz" pos="3024"/>
        <p:guide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9E335-D909-4741-B10C-B1F0F2C2AFFC}"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nl-NL"/>
        </a:p>
      </dgm:t>
    </dgm:pt>
    <dgm:pt modelId="{C0ED8BA8-59B6-4A15-811A-A3E0B860606A}">
      <dgm:prSet phldrT="[Tekst]" custT="1"/>
      <dgm:spPr/>
      <dgm:t>
        <a:bodyPr/>
        <a:lstStyle/>
        <a:p>
          <a:r>
            <a:rPr lang="nl-NL" sz="2400" b="1" dirty="0" smtClean="0"/>
            <a:t>1</a:t>
          </a:r>
        </a:p>
        <a:p>
          <a:r>
            <a:rPr lang="nl-NL" sz="2400" dirty="0" smtClean="0"/>
            <a:t>Ken de regels</a:t>
          </a:r>
          <a:endParaRPr lang="nl-NL" sz="2400" dirty="0"/>
        </a:p>
      </dgm:t>
    </dgm:pt>
    <dgm:pt modelId="{48F25C36-126C-45BF-9FB4-7012BD5BC3B7}" type="parTrans" cxnId="{DF2447C4-C97F-4C98-BA1B-548FFDEF268F}">
      <dgm:prSet/>
      <dgm:spPr/>
      <dgm:t>
        <a:bodyPr/>
        <a:lstStyle/>
        <a:p>
          <a:endParaRPr lang="nl-NL"/>
        </a:p>
      </dgm:t>
    </dgm:pt>
    <dgm:pt modelId="{BE474B64-0F97-4981-BBFB-314D0912B039}" type="sibTrans" cxnId="{DF2447C4-C97F-4C98-BA1B-548FFDEF268F}">
      <dgm:prSet/>
      <dgm:spPr/>
      <dgm:t>
        <a:bodyPr/>
        <a:lstStyle/>
        <a:p>
          <a:endParaRPr lang="nl-NL"/>
        </a:p>
      </dgm:t>
    </dgm:pt>
    <dgm:pt modelId="{FF696F6C-B74A-4353-8E3B-EA89EE100805}">
      <dgm:prSet phldrT="[Tekst]" custT="1"/>
      <dgm:spPr/>
      <dgm:t>
        <a:bodyPr/>
        <a:lstStyle/>
        <a:p>
          <a:r>
            <a:rPr lang="nl-NL" sz="2400" b="1" dirty="0" smtClean="0"/>
            <a:t>2</a:t>
          </a:r>
        </a:p>
        <a:p>
          <a:r>
            <a:rPr lang="nl-NL" sz="2400" b="0" dirty="0" smtClean="0"/>
            <a:t>Herken signalen</a:t>
          </a:r>
          <a:endParaRPr lang="nl-NL" sz="2400" b="0" dirty="0"/>
        </a:p>
      </dgm:t>
    </dgm:pt>
    <dgm:pt modelId="{120C5796-8800-4011-A78F-73E77C196D18}" type="parTrans" cxnId="{899467DF-1AB1-4581-B900-ACEBF4572BA3}">
      <dgm:prSet/>
      <dgm:spPr/>
      <dgm:t>
        <a:bodyPr/>
        <a:lstStyle/>
        <a:p>
          <a:endParaRPr lang="nl-NL"/>
        </a:p>
      </dgm:t>
    </dgm:pt>
    <dgm:pt modelId="{9AC13F04-A7C1-4D8C-86CE-DEE48C53EAEA}" type="sibTrans" cxnId="{899467DF-1AB1-4581-B900-ACEBF4572BA3}">
      <dgm:prSet/>
      <dgm:spPr/>
      <dgm:t>
        <a:bodyPr/>
        <a:lstStyle/>
        <a:p>
          <a:endParaRPr lang="nl-NL"/>
        </a:p>
      </dgm:t>
    </dgm:pt>
    <dgm:pt modelId="{61D84DEA-7DD2-4FF5-9994-63B522F08A3C}">
      <dgm:prSet phldrT="[Tekst]" custT="1"/>
      <dgm:spPr/>
      <dgm:t>
        <a:bodyPr/>
        <a:lstStyle/>
        <a:p>
          <a:r>
            <a:rPr lang="nl-NL" sz="2800" b="1" dirty="0" smtClean="0"/>
            <a:t>3</a:t>
          </a:r>
        </a:p>
        <a:p>
          <a:r>
            <a:rPr lang="nl-NL" sz="2400" dirty="0" smtClean="0"/>
            <a:t>Kom in actie</a:t>
          </a:r>
          <a:endParaRPr lang="nl-NL" sz="2400" dirty="0"/>
        </a:p>
      </dgm:t>
    </dgm:pt>
    <dgm:pt modelId="{BDF4CDD4-4F6D-442A-AF89-2438053E95F0}" type="parTrans" cxnId="{4D7622A8-8169-41CF-9B71-FA363DCD1C9D}">
      <dgm:prSet/>
      <dgm:spPr/>
      <dgm:t>
        <a:bodyPr/>
        <a:lstStyle/>
        <a:p>
          <a:endParaRPr lang="nl-NL"/>
        </a:p>
      </dgm:t>
    </dgm:pt>
    <dgm:pt modelId="{D9F312E2-E8D4-48EB-877C-A543D6A0B275}" type="sibTrans" cxnId="{4D7622A8-8169-41CF-9B71-FA363DCD1C9D}">
      <dgm:prSet/>
      <dgm:spPr/>
      <dgm:t>
        <a:bodyPr/>
        <a:lstStyle/>
        <a:p>
          <a:endParaRPr lang="nl-NL"/>
        </a:p>
      </dgm:t>
    </dgm:pt>
    <dgm:pt modelId="{64BA6264-6359-4ABA-BE42-64FF1840961A}">
      <dgm:prSet phldrT="[Tekst]" custT="1"/>
      <dgm:spPr/>
      <dgm:t>
        <a:bodyPr/>
        <a:lstStyle/>
        <a:p>
          <a:pPr algn="ctr"/>
          <a:r>
            <a:rPr lang="nl-NL" sz="2400" b="1" dirty="0" smtClean="0"/>
            <a:t>4</a:t>
          </a:r>
          <a:r>
            <a:rPr lang="nl-NL" sz="2400" dirty="0" smtClean="0"/>
            <a:t> </a:t>
          </a:r>
        </a:p>
        <a:p>
          <a:pPr algn="ctr"/>
          <a:r>
            <a:rPr lang="nl-NL" sz="2300" dirty="0" smtClean="0"/>
            <a:t>Voorkom erger</a:t>
          </a:r>
        </a:p>
      </dgm:t>
    </dgm:pt>
    <dgm:pt modelId="{BCC9093E-51B1-46E8-B571-E74D164153C3}" type="parTrans" cxnId="{2AF539B5-36BE-450C-B9B7-99E3279E4AD8}">
      <dgm:prSet/>
      <dgm:spPr/>
      <dgm:t>
        <a:bodyPr/>
        <a:lstStyle/>
        <a:p>
          <a:endParaRPr lang="nl-NL"/>
        </a:p>
      </dgm:t>
    </dgm:pt>
    <dgm:pt modelId="{90960793-3AAB-4082-B98A-B04859012850}" type="sibTrans" cxnId="{2AF539B5-36BE-450C-B9B7-99E3279E4AD8}">
      <dgm:prSet/>
      <dgm:spPr/>
      <dgm:t>
        <a:bodyPr/>
        <a:lstStyle/>
        <a:p>
          <a:endParaRPr lang="nl-NL"/>
        </a:p>
      </dgm:t>
    </dgm:pt>
    <dgm:pt modelId="{51D96AEA-DA47-413C-BE78-A88DEF70B587}">
      <dgm:prSet phldrT="[Tekst]" phldr="1"/>
      <dgm:spPr>
        <a:solidFill>
          <a:schemeClr val="bg1"/>
        </a:solidFill>
        <a:ln>
          <a:noFill/>
        </a:ln>
      </dgm:spPr>
      <dgm:t>
        <a:bodyPr/>
        <a:lstStyle/>
        <a:p>
          <a:endParaRPr lang="nl-NL" dirty="0"/>
        </a:p>
      </dgm:t>
    </dgm:pt>
    <dgm:pt modelId="{573AC543-80C7-4D9F-9FBB-A7A8046E696B}" type="sibTrans" cxnId="{6F4BB2CD-8411-4ACD-B39B-1F5846807F1E}">
      <dgm:prSet/>
      <dgm:spPr/>
      <dgm:t>
        <a:bodyPr/>
        <a:lstStyle/>
        <a:p>
          <a:endParaRPr lang="nl-NL"/>
        </a:p>
      </dgm:t>
    </dgm:pt>
    <dgm:pt modelId="{B33F1D8E-ACF0-457F-AB68-97ACDBE14D25}" type="parTrans" cxnId="{6F4BB2CD-8411-4ACD-B39B-1F5846807F1E}">
      <dgm:prSet/>
      <dgm:spPr/>
      <dgm:t>
        <a:bodyPr/>
        <a:lstStyle/>
        <a:p>
          <a:endParaRPr lang="nl-NL"/>
        </a:p>
      </dgm:t>
    </dgm:pt>
    <dgm:pt modelId="{0EF02928-B99F-4878-BE81-950BAD14C88B}" type="pres">
      <dgm:prSet presAssocID="{EB19E335-D909-4741-B10C-B1F0F2C2AFFC}" presName="Name0" presStyleCnt="0">
        <dgm:presLayoutVars>
          <dgm:chMax val="1"/>
          <dgm:dir/>
          <dgm:animLvl val="ctr"/>
          <dgm:resizeHandles val="exact"/>
        </dgm:presLayoutVars>
      </dgm:prSet>
      <dgm:spPr/>
      <dgm:t>
        <a:bodyPr/>
        <a:lstStyle/>
        <a:p>
          <a:endParaRPr lang="nl-NL"/>
        </a:p>
      </dgm:t>
    </dgm:pt>
    <dgm:pt modelId="{F6A15E17-713F-4A97-BE03-BC0CA331DD97}" type="pres">
      <dgm:prSet presAssocID="{51D96AEA-DA47-413C-BE78-A88DEF70B587}" presName="centerShape" presStyleLbl="node0" presStyleIdx="0" presStyleCnt="1" custFlipHor="0" custScaleX="79321" custScaleY="2804" custLinFactNeighborX="0" custLinFactNeighborY="-31431"/>
      <dgm:spPr/>
      <dgm:t>
        <a:bodyPr/>
        <a:lstStyle/>
        <a:p>
          <a:endParaRPr lang="nl-NL"/>
        </a:p>
      </dgm:t>
    </dgm:pt>
    <dgm:pt modelId="{C4BC44BA-43E3-4F08-A906-9DBDFC1CBFEA}" type="pres">
      <dgm:prSet presAssocID="{C0ED8BA8-59B6-4A15-811A-A3E0B860606A}" presName="node" presStyleLbl="node1" presStyleIdx="0" presStyleCnt="4">
        <dgm:presLayoutVars>
          <dgm:bulletEnabled val="1"/>
        </dgm:presLayoutVars>
      </dgm:prSet>
      <dgm:spPr/>
      <dgm:t>
        <a:bodyPr/>
        <a:lstStyle/>
        <a:p>
          <a:endParaRPr lang="nl-NL"/>
        </a:p>
      </dgm:t>
    </dgm:pt>
    <dgm:pt modelId="{3BC0C0AE-04BE-4F70-891D-F388C3EE05E4}" type="pres">
      <dgm:prSet presAssocID="{C0ED8BA8-59B6-4A15-811A-A3E0B860606A}" presName="dummy" presStyleCnt="0"/>
      <dgm:spPr/>
      <dgm:t>
        <a:bodyPr/>
        <a:lstStyle/>
        <a:p>
          <a:endParaRPr lang="nl-NL"/>
        </a:p>
      </dgm:t>
    </dgm:pt>
    <dgm:pt modelId="{CCBD5EB6-A243-4E33-88D6-501AC9D7D5F3}" type="pres">
      <dgm:prSet presAssocID="{BE474B64-0F97-4981-BBFB-314D0912B039}" presName="sibTrans" presStyleLbl="sibTrans2D1" presStyleIdx="0" presStyleCnt="4"/>
      <dgm:spPr/>
      <dgm:t>
        <a:bodyPr/>
        <a:lstStyle/>
        <a:p>
          <a:endParaRPr lang="nl-NL"/>
        </a:p>
      </dgm:t>
    </dgm:pt>
    <dgm:pt modelId="{F3DFCE2E-3189-4069-AEEF-17DCEA224294}" type="pres">
      <dgm:prSet presAssocID="{FF696F6C-B74A-4353-8E3B-EA89EE100805}" presName="node" presStyleLbl="node1" presStyleIdx="1" presStyleCnt="4">
        <dgm:presLayoutVars>
          <dgm:bulletEnabled val="1"/>
        </dgm:presLayoutVars>
      </dgm:prSet>
      <dgm:spPr/>
      <dgm:t>
        <a:bodyPr/>
        <a:lstStyle/>
        <a:p>
          <a:endParaRPr lang="nl-NL"/>
        </a:p>
      </dgm:t>
    </dgm:pt>
    <dgm:pt modelId="{E80B7BFF-F245-426A-90FC-0007166EA50C}" type="pres">
      <dgm:prSet presAssocID="{FF696F6C-B74A-4353-8E3B-EA89EE100805}" presName="dummy" presStyleCnt="0"/>
      <dgm:spPr/>
      <dgm:t>
        <a:bodyPr/>
        <a:lstStyle/>
        <a:p>
          <a:endParaRPr lang="nl-NL"/>
        </a:p>
      </dgm:t>
    </dgm:pt>
    <dgm:pt modelId="{46863461-B5FD-46B8-9ADD-39FA83DC5BDD}" type="pres">
      <dgm:prSet presAssocID="{9AC13F04-A7C1-4D8C-86CE-DEE48C53EAEA}" presName="sibTrans" presStyleLbl="sibTrans2D1" presStyleIdx="1" presStyleCnt="4"/>
      <dgm:spPr/>
      <dgm:t>
        <a:bodyPr/>
        <a:lstStyle/>
        <a:p>
          <a:endParaRPr lang="nl-NL"/>
        </a:p>
      </dgm:t>
    </dgm:pt>
    <dgm:pt modelId="{5F50EA8B-AE38-49D3-9C28-276125B223C5}" type="pres">
      <dgm:prSet presAssocID="{61D84DEA-7DD2-4FF5-9994-63B522F08A3C}" presName="node" presStyleLbl="node1" presStyleIdx="2" presStyleCnt="4">
        <dgm:presLayoutVars>
          <dgm:bulletEnabled val="1"/>
        </dgm:presLayoutVars>
      </dgm:prSet>
      <dgm:spPr/>
      <dgm:t>
        <a:bodyPr/>
        <a:lstStyle/>
        <a:p>
          <a:endParaRPr lang="nl-NL"/>
        </a:p>
      </dgm:t>
    </dgm:pt>
    <dgm:pt modelId="{10E20763-2C4F-4FFE-84DA-AB30868B69F7}" type="pres">
      <dgm:prSet presAssocID="{61D84DEA-7DD2-4FF5-9994-63B522F08A3C}" presName="dummy" presStyleCnt="0"/>
      <dgm:spPr/>
      <dgm:t>
        <a:bodyPr/>
        <a:lstStyle/>
        <a:p>
          <a:endParaRPr lang="nl-NL"/>
        </a:p>
      </dgm:t>
    </dgm:pt>
    <dgm:pt modelId="{48AB8D41-6FE2-4323-AEB8-B48A71114B8A}" type="pres">
      <dgm:prSet presAssocID="{D9F312E2-E8D4-48EB-877C-A543D6A0B275}" presName="sibTrans" presStyleLbl="sibTrans2D1" presStyleIdx="2" presStyleCnt="4"/>
      <dgm:spPr/>
      <dgm:t>
        <a:bodyPr/>
        <a:lstStyle/>
        <a:p>
          <a:endParaRPr lang="nl-NL"/>
        </a:p>
      </dgm:t>
    </dgm:pt>
    <dgm:pt modelId="{671DA625-EF35-43C9-95BC-36271FFAA1CF}" type="pres">
      <dgm:prSet presAssocID="{64BA6264-6359-4ABA-BE42-64FF1840961A}" presName="node" presStyleLbl="node1" presStyleIdx="3" presStyleCnt="4">
        <dgm:presLayoutVars>
          <dgm:bulletEnabled val="1"/>
        </dgm:presLayoutVars>
      </dgm:prSet>
      <dgm:spPr/>
      <dgm:t>
        <a:bodyPr/>
        <a:lstStyle/>
        <a:p>
          <a:endParaRPr lang="nl-NL"/>
        </a:p>
      </dgm:t>
    </dgm:pt>
    <dgm:pt modelId="{8670FBDF-7280-4856-896D-0117057CA82F}" type="pres">
      <dgm:prSet presAssocID="{64BA6264-6359-4ABA-BE42-64FF1840961A}" presName="dummy" presStyleCnt="0"/>
      <dgm:spPr/>
      <dgm:t>
        <a:bodyPr/>
        <a:lstStyle/>
        <a:p>
          <a:endParaRPr lang="nl-NL"/>
        </a:p>
      </dgm:t>
    </dgm:pt>
    <dgm:pt modelId="{7513B770-26BF-4E9C-A8D3-09174C7936EB}" type="pres">
      <dgm:prSet presAssocID="{90960793-3AAB-4082-B98A-B04859012850}" presName="sibTrans" presStyleLbl="sibTrans2D1" presStyleIdx="3" presStyleCnt="4"/>
      <dgm:spPr/>
      <dgm:t>
        <a:bodyPr/>
        <a:lstStyle/>
        <a:p>
          <a:endParaRPr lang="nl-NL"/>
        </a:p>
      </dgm:t>
    </dgm:pt>
  </dgm:ptLst>
  <dgm:cxnLst>
    <dgm:cxn modelId="{73ED2605-BA69-4A70-A065-2AB21B000835}" type="presOf" srcId="{64BA6264-6359-4ABA-BE42-64FF1840961A}" destId="{671DA625-EF35-43C9-95BC-36271FFAA1CF}" srcOrd="0" destOrd="0" presId="urn:microsoft.com/office/officeart/2005/8/layout/radial6"/>
    <dgm:cxn modelId="{DF2447C4-C97F-4C98-BA1B-548FFDEF268F}" srcId="{51D96AEA-DA47-413C-BE78-A88DEF70B587}" destId="{C0ED8BA8-59B6-4A15-811A-A3E0B860606A}" srcOrd="0" destOrd="0" parTransId="{48F25C36-126C-45BF-9FB4-7012BD5BC3B7}" sibTransId="{BE474B64-0F97-4981-BBFB-314D0912B039}"/>
    <dgm:cxn modelId="{23D936D8-E0AB-46A7-AB49-7C5C879AD3C6}" type="presOf" srcId="{51D96AEA-DA47-413C-BE78-A88DEF70B587}" destId="{F6A15E17-713F-4A97-BE03-BC0CA331DD97}" srcOrd="0" destOrd="0" presId="urn:microsoft.com/office/officeart/2005/8/layout/radial6"/>
    <dgm:cxn modelId="{1D0D4446-2D2A-4A74-AF50-9755DCCC4BEA}" type="presOf" srcId="{9AC13F04-A7C1-4D8C-86CE-DEE48C53EAEA}" destId="{46863461-B5FD-46B8-9ADD-39FA83DC5BDD}" srcOrd="0" destOrd="0" presId="urn:microsoft.com/office/officeart/2005/8/layout/radial6"/>
    <dgm:cxn modelId="{29BC6FF1-C2CA-4368-973C-D18A3960CACC}" type="presOf" srcId="{BE474B64-0F97-4981-BBFB-314D0912B039}" destId="{CCBD5EB6-A243-4E33-88D6-501AC9D7D5F3}" srcOrd="0" destOrd="0" presId="urn:microsoft.com/office/officeart/2005/8/layout/radial6"/>
    <dgm:cxn modelId="{C951EF12-1C20-4E1C-8797-8B4DE2ED88BA}" type="presOf" srcId="{C0ED8BA8-59B6-4A15-811A-A3E0B860606A}" destId="{C4BC44BA-43E3-4F08-A906-9DBDFC1CBFEA}" srcOrd="0" destOrd="0" presId="urn:microsoft.com/office/officeart/2005/8/layout/radial6"/>
    <dgm:cxn modelId="{2AF539B5-36BE-450C-B9B7-99E3279E4AD8}" srcId="{51D96AEA-DA47-413C-BE78-A88DEF70B587}" destId="{64BA6264-6359-4ABA-BE42-64FF1840961A}" srcOrd="3" destOrd="0" parTransId="{BCC9093E-51B1-46E8-B571-E74D164153C3}" sibTransId="{90960793-3AAB-4082-B98A-B04859012850}"/>
    <dgm:cxn modelId="{899467DF-1AB1-4581-B900-ACEBF4572BA3}" srcId="{51D96AEA-DA47-413C-BE78-A88DEF70B587}" destId="{FF696F6C-B74A-4353-8E3B-EA89EE100805}" srcOrd="1" destOrd="0" parTransId="{120C5796-8800-4011-A78F-73E77C196D18}" sibTransId="{9AC13F04-A7C1-4D8C-86CE-DEE48C53EAEA}"/>
    <dgm:cxn modelId="{B917045F-7BC6-40D6-939A-918F5354B9B9}" type="presOf" srcId="{FF696F6C-B74A-4353-8E3B-EA89EE100805}" destId="{F3DFCE2E-3189-4069-AEEF-17DCEA224294}" srcOrd="0" destOrd="0" presId="urn:microsoft.com/office/officeart/2005/8/layout/radial6"/>
    <dgm:cxn modelId="{44957989-64FB-4BCC-8450-886FDFDC01E1}" type="presOf" srcId="{61D84DEA-7DD2-4FF5-9994-63B522F08A3C}" destId="{5F50EA8B-AE38-49D3-9C28-276125B223C5}" srcOrd="0" destOrd="0" presId="urn:microsoft.com/office/officeart/2005/8/layout/radial6"/>
    <dgm:cxn modelId="{4347421F-D660-4B00-973F-8C23874E865E}" type="presOf" srcId="{EB19E335-D909-4741-B10C-B1F0F2C2AFFC}" destId="{0EF02928-B99F-4878-BE81-950BAD14C88B}" srcOrd="0" destOrd="0" presId="urn:microsoft.com/office/officeart/2005/8/layout/radial6"/>
    <dgm:cxn modelId="{6F4BB2CD-8411-4ACD-B39B-1F5846807F1E}" srcId="{EB19E335-D909-4741-B10C-B1F0F2C2AFFC}" destId="{51D96AEA-DA47-413C-BE78-A88DEF70B587}" srcOrd="0" destOrd="0" parTransId="{B33F1D8E-ACF0-457F-AB68-97ACDBE14D25}" sibTransId="{573AC543-80C7-4D9F-9FBB-A7A8046E696B}"/>
    <dgm:cxn modelId="{FE273C37-9B05-46E5-8DC5-DA77686AE95C}" type="presOf" srcId="{90960793-3AAB-4082-B98A-B04859012850}" destId="{7513B770-26BF-4E9C-A8D3-09174C7936EB}" srcOrd="0" destOrd="0" presId="urn:microsoft.com/office/officeart/2005/8/layout/radial6"/>
    <dgm:cxn modelId="{72845FB8-F482-4A47-97B7-25273F92F0F7}" type="presOf" srcId="{D9F312E2-E8D4-48EB-877C-A543D6A0B275}" destId="{48AB8D41-6FE2-4323-AEB8-B48A71114B8A}" srcOrd="0" destOrd="0" presId="urn:microsoft.com/office/officeart/2005/8/layout/radial6"/>
    <dgm:cxn modelId="{4D7622A8-8169-41CF-9B71-FA363DCD1C9D}" srcId="{51D96AEA-DA47-413C-BE78-A88DEF70B587}" destId="{61D84DEA-7DD2-4FF5-9994-63B522F08A3C}" srcOrd="2" destOrd="0" parTransId="{BDF4CDD4-4F6D-442A-AF89-2438053E95F0}" sibTransId="{D9F312E2-E8D4-48EB-877C-A543D6A0B275}"/>
    <dgm:cxn modelId="{E4E1020B-A6EC-4B41-86A3-1CE7EFEDBCFC}" type="presParOf" srcId="{0EF02928-B99F-4878-BE81-950BAD14C88B}" destId="{F6A15E17-713F-4A97-BE03-BC0CA331DD97}" srcOrd="0" destOrd="0" presId="urn:microsoft.com/office/officeart/2005/8/layout/radial6"/>
    <dgm:cxn modelId="{73670A2E-84EE-415A-B0FD-7A20932C9CCE}" type="presParOf" srcId="{0EF02928-B99F-4878-BE81-950BAD14C88B}" destId="{C4BC44BA-43E3-4F08-A906-9DBDFC1CBFEA}" srcOrd="1" destOrd="0" presId="urn:microsoft.com/office/officeart/2005/8/layout/radial6"/>
    <dgm:cxn modelId="{9712189D-7922-47F2-866B-C320BA86B356}" type="presParOf" srcId="{0EF02928-B99F-4878-BE81-950BAD14C88B}" destId="{3BC0C0AE-04BE-4F70-891D-F388C3EE05E4}" srcOrd="2" destOrd="0" presId="urn:microsoft.com/office/officeart/2005/8/layout/radial6"/>
    <dgm:cxn modelId="{4690549B-F015-4DCD-A4F3-577C6AA0FFC7}" type="presParOf" srcId="{0EF02928-B99F-4878-BE81-950BAD14C88B}" destId="{CCBD5EB6-A243-4E33-88D6-501AC9D7D5F3}" srcOrd="3" destOrd="0" presId="urn:microsoft.com/office/officeart/2005/8/layout/radial6"/>
    <dgm:cxn modelId="{838C8929-E158-4CC2-9662-D4B159240B28}" type="presParOf" srcId="{0EF02928-B99F-4878-BE81-950BAD14C88B}" destId="{F3DFCE2E-3189-4069-AEEF-17DCEA224294}" srcOrd="4" destOrd="0" presId="urn:microsoft.com/office/officeart/2005/8/layout/radial6"/>
    <dgm:cxn modelId="{1BD6A41C-5C96-4F14-B950-5BD07CF5BC8B}" type="presParOf" srcId="{0EF02928-B99F-4878-BE81-950BAD14C88B}" destId="{E80B7BFF-F245-426A-90FC-0007166EA50C}" srcOrd="5" destOrd="0" presId="urn:microsoft.com/office/officeart/2005/8/layout/radial6"/>
    <dgm:cxn modelId="{791E23F4-FC0E-473E-BE6E-60824523D511}" type="presParOf" srcId="{0EF02928-B99F-4878-BE81-950BAD14C88B}" destId="{46863461-B5FD-46B8-9ADD-39FA83DC5BDD}" srcOrd="6" destOrd="0" presId="urn:microsoft.com/office/officeart/2005/8/layout/radial6"/>
    <dgm:cxn modelId="{BAE67980-6D57-403E-B0E7-27C05955A506}" type="presParOf" srcId="{0EF02928-B99F-4878-BE81-950BAD14C88B}" destId="{5F50EA8B-AE38-49D3-9C28-276125B223C5}" srcOrd="7" destOrd="0" presId="urn:microsoft.com/office/officeart/2005/8/layout/radial6"/>
    <dgm:cxn modelId="{49176961-3E3B-4DF6-B6E0-A1E78832A856}" type="presParOf" srcId="{0EF02928-B99F-4878-BE81-950BAD14C88B}" destId="{10E20763-2C4F-4FFE-84DA-AB30868B69F7}" srcOrd="8" destOrd="0" presId="urn:microsoft.com/office/officeart/2005/8/layout/radial6"/>
    <dgm:cxn modelId="{CDDAC8C0-9748-4856-8AF7-2B7FC949B8FA}" type="presParOf" srcId="{0EF02928-B99F-4878-BE81-950BAD14C88B}" destId="{48AB8D41-6FE2-4323-AEB8-B48A71114B8A}" srcOrd="9" destOrd="0" presId="urn:microsoft.com/office/officeart/2005/8/layout/radial6"/>
    <dgm:cxn modelId="{840B5EF0-3C75-4C68-8355-C93D5CC4F0DF}" type="presParOf" srcId="{0EF02928-B99F-4878-BE81-950BAD14C88B}" destId="{671DA625-EF35-43C9-95BC-36271FFAA1CF}" srcOrd="10" destOrd="0" presId="urn:microsoft.com/office/officeart/2005/8/layout/radial6"/>
    <dgm:cxn modelId="{01D67120-A6D3-42A0-BC61-2CFCCFBF66E7}" type="presParOf" srcId="{0EF02928-B99F-4878-BE81-950BAD14C88B}" destId="{8670FBDF-7280-4856-896D-0117057CA82F}" srcOrd="11" destOrd="0" presId="urn:microsoft.com/office/officeart/2005/8/layout/radial6"/>
    <dgm:cxn modelId="{98A79D6A-8222-4D4B-B40D-A8069B53AD48}" type="presParOf" srcId="{0EF02928-B99F-4878-BE81-950BAD14C88B}" destId="{7513B770-26BF-4E9C-A8D3-09174C7936EB}"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D71FA1-4D5A-4186-8147-2386A44C82C1}" type="doc">
      <dgm:prSet loTypeId="urn:microsoft.com/office/officeart/2005/8/layout/hProcess3" loCatId="process" qsTypeId="urn:microsoft.com/office/officeart/2005/8/quickstyle/simple1" qsCatId="simple" csTypeId="urn:microsoft.com/office/officeart/2005/8/colors/accent6_2" csCatId="accent6" phldr="1"/>
      <dgm:spPr/>
      <dgm:t>
        <a:bodyPr/>
        <a:lstStyle/>
        <a:p>
          <a:endParaRPr lang="nl-NL"/>
        </a:p>
      </dgm:t>
    </dgm:pt>
    <dgm:pt modelId="{3D405704-4AD2-493C-B728-0E6B1E949609}">
      <dgm:prSet phldrT="[Tekst]"/>
      <dgm:spPr/>
      <dgm:t>
        <a:bodyPr/>
        <a:lstStyle/>
        <a:p>
          <a:r>
            <a:rPr lang="nl-NL" b="1" dirty="0" smtClean="0"/>
            <a:t>PIEP/ BROM- GELUID</a:t>
          </a:r>
          <a:endParaRPr lang="nl-NL" b="1" dirty="0"/>
        </a:p>
      </dgm:t>
    </dgm:pt>
    <dgm:pt modelId="{A71B1C20-EAE6-43A8-BD2A-3375EC30510E}" type="parTrans" cxnId="{6024B7F9-541F-4101-B594-C63C7CD411D7}">
      <dgm:prSet/>
      <dgm:spPr/>
      <dgm:t>
        <a:bodyPr/>
        <a:lstStyle/>
        <a:p>
          <a:endParaRPr lang="nl-NL"/>
        </a:p>
      </dgm:t>
    </dgm:pt>
    <dgm:pt modelId="{5BD1651E-4BFA-490B-A1B0-92E6C7A600CD}" type="sibTrans" cxnId="{6024B7F9-541F-4101-B594-C63C7CD411D7}">
      <dgm:prSet/>
      <dgm:spPr/>
      <dgm:t>
        <a:bodyPr/>
        <a:lstStyle/>
        <a:p>
          <a:endParaRPr lang="nl-NL"/>
        </a:p>
      </dgm:t>
    </dgm:pt>
    <dgm:pt modelId="{623A644D-8234-4774-BDBA-3FAF615B3F1B}">
      <dgm:prSet phldrT="[Tekst]"/>
      <dgm:spPr/>
      <dgm:t>
        <a:bodyPr/>
        <a:lstStyle/>
        <a:p>
          <a:r>
            <a:rPr lang="nl-NL" b="1" dirty="0" smtClean="0"/>
            <a:t>GEZOEM VAN MACHINES</a:t>
          </a:r>
          <a:endParaRPr lang="nl-NL" b="1" dirty="0"/>
        </a:p>
      </dgm:t>
    </dgm:pt>
    <dgm:pt modelId="{FFA4A7BE-BA45-4104-B6CD-87E090D671D8}" type="parTrans" cxnId="{B33A8279-C209-4843-B2E7-EB980CEB5FC6}">
      <dgm:prSet/>
      <dgm:spPr/>
      <dgm:t>
        <a:bodyPr/>
        <a:lstStyle/>
        <a:p>
          <a:endParaRPr lang="nl-NL"/>
        </a:p>
      </dgm:t>
    </dgm:pt>
    <dgm:pt modelId="{E45BDB7A-7444-418E-A82C-E7BEFF901011}" type="sibTrans" cxnId="{B33A8279-C209-4843-B2E7-EB980CEB5FC6}">
      <dgm:prSet/>
      <dgm:spPr/>
      <dgm:t>
        <a:bodyPr/>
        <a:lstStyle/>
        <a:p>
          <a:endParaRPr lang="nl-NL"/>
        </a:p>
      </dgm:t>
    </dgm:pt>
    <dgm:pt modelId="{29F8C57F-9C12-4D4B-94AE-A0B05E9A0FC2}">
      <dgm:prSet phldrT="[Tekst]"/>
      <dgm:spPr/>
      <dgm:t>
        <a:bodyPr/>
        <a:lstStyle/>
        <a:p>
          <a:r>
            <a:rPr lang="nl-NL" b="1" dirty="0" smtClean="0"/>
            <a:t>PRATEN VAN COLLEGA’S</a:t>
          </a:r>
          <a:endParaRPr lang="nl-NL" b="1" dirty="0"/>
        </a:p>
      </dgm:t>
    </dgm:pt>
    <dgm:pt modelId="{0A026A41-E897-4C3D-BCD8-3086A70B6DED}" type="parTrans" cxnId="{1DA933CC-5657-40D9-9079-A07015ADE99A}">
      <dgm:prSet/>
      <dgm:spPr/>
      <dgm:t>
        <a:bodyPr/>
        <a:lstStyle/>
        <a:p>
          <a:endParaRPr lang="nl-NL"/>
        </a:p>
      </dgm:t>
    </dgm:pt>
    <dgm:pt modelId="{A23E2949-B3F2-444B-A126-C8014EC3627F}" type="sibTrans" cxnId="{1DA933CC-5657-40D9-9079-A07015ADE99A}">
      <dgm:prSet/>
      <dgm:spPr/>
      <dgm:t>
        <a:bodyPr/>
        <a:lstStyle/>
        <a:p>
          <a:endParaRPr lang="nl-NL"/>
        </a:p>
      </dgm:t>
    </dgm:pt>
    <dgm:pt modelId="{9E5C905D-947A-4198-8D42-81B9AEC9E4DA}">
      <dgm:prSet phldrT="[Tekst]"/>
      <dgm:spPr/>
      <dgm:t>
        <a:bodyPr/>
        <a:lstStyle/>
        <a:p>
          <a:r>
            <a:rPr lang="nl-NL" b="1" dirty="0" smtClean="0"/>
            <a:t>RADIO</a:t>
          </a:r>
          <a:endParaRPr lang="nl-NL" b="1" dirty="0"/>
        </a:p>
      </dgm:t>
    </dgm:pt>
    <dgm:pt modelId="{E498820E-FF43-4661-BED9-EF8C5E0A2788}" type="parTrans" cxnId="{1858E089-29C6-4102-A41F-3B49D319CB02}">
      <dgm:prSet/>
      <dgm:spPr/>
      <dgm:t>
        <a:bodyPr/>
        <a:lstStyle/>
        <a:p>
          <a:endParaRPr lang="nl-NL"/>
        </a:p>
      </dgm:t>
    </dgm:pt>
    <dgm:pt modelId="{AAEA3696-C27E-455F-BC85-62557A74BD8D}" type="sibTrans" cxnId="{1858E089-29C6-4102-A41F-3B49D319CB02}">
      <dgm:prSet/>
      <dgm:spPr/>
      <dgm:t>
        <a:bodyPr/>
        <a:lstStyle/>
        <a:p>
          <a:endParaRPr lang="nl-NL"/>
        </a:p>
      </dgm:t>
    </dgm:pt>
    <dgm:pt modelId="{AD414D3B-3FB1-4C65-9545-865DC23ED52D}" type="pres">
      <dgm:prSet presAssocID="{79D71FA1-4D5A-4186-8147-2386A44C82C1}" presName="Name0" presStyleCnt="0">
        <dgm:presLayoutVars>
          <dgm:dir/>
          <dgm:animLvl val="lvl"/>
          <dgm:resizeHandles val="exact"/>
        </dgm:presLayoutVars>
      </dgm:prSet>
      <dgm:spPr/>
      <dgm:t>
        <a:bodyPr/>
        <a:lstStyle/>
        <a:p>
          <a:endParaRPr lang="nl-NL"/>
        </a:p>
      </dgm:t>
    </dgm:pt>
    <dgm:pt modelId="{75FBD5F2-2536-4B19-B420-A0AB3130AA7E}" type="pres">
      <dgm:prSet presAssocID="{79D71FA1-4D5A-4186-8147-2386A44C82C1}" presName="dummy" presStyleCnt="0"/>
      <dgm:spPr/>
    </dgm:pt>
    <dgm:pt modelId="{BDB02169-78E2-4852-8423-045F34FC0FEE}" type="pres">
      <dgm:prSet presAssocID="{79D71FA1-4D5A-4186-8147-2386A44C82C1}" presName="linH" presStyleCnt="0"/>
      <dgm:spPr/>
    </dgm:pt>
    <dgm:pt modelId="{316FDAFE-1E0F-4382-AE67-79A918129B4C}" type="pres">
      <dgm:prSet presAssocID="{79D71FA1-4D5A-4186-8147-2386A44C82C1}" presName="padding1" presStyleCnt="0"/>
      <dgm:spPr/>
    </dgm:pt>
    <dgm:pt modelId="{628D1D78-CD58-4987-AFD7-7BFE7E79C9D6}" type="pres">
      <dgm:prSet presAssocID="{3D405704-4AD2-493C-B728-0E6B1E949609}" presName="linV" presStyleCnt="0"/>
      <dgm:spPr/>
    </dgm:pt>
    <dgm:pt modelId="{37B4135B-28E6-4CED-82E6-DD48C4B289A4}" type="pres">
      <dgm:prSet presAssocID="{3D405704-4AD2-493C-B728-0E6B1E949609}" presName="spVertical1" presStyleCnt="0"/>
      <dgm:spPr/>
    </dgm:pt>
    <dgm:pt modelId="{83C93318-C876-4791-B11F-FB9C60C62FC0}" type="pres">
      <dgm:prSet presAssocID="{3D405704-4AD2-493C-B728-0E6B1E949609}" presName="parTx" presStyleLbl="revTx" presStyleIdx="0" presStyleCnt="4">
        <dgm:presLayoutVars>
          <dgm:chMax val="0"/>
          <dgm:chPref val="0"/>
          <dgm:bulletEnabled val="1"/>
        </dgm:presLayoutVars>
      </dgm:prSet>
      <dgm:spPr/>
      <dgm:t>
        <a:bodyPr/>
        <a:lstStyle/>
        <a:p>
          <a:endParaRPr lang="nl-NL"/>
        </a:p>
      </dgm:t>
    </dgm:pt>
    <dgm:pt modelId="{F4ABBC14-2BC1-46E1-B7BA-6BBB66EB3A8E}" type="pres">
      <dgm:prSet presAssocID="{3D405704-4AD2-493C-B728-0E6B1E949609}" presName="spVertical2" presStyleCnt="0"/>
      <dgm:spPr/>
    </dgm:pt>
    <dgm:pt modelId="{B6C53D5C-EB58-4AE1-86F1-C8BCCE5FA7ED}" type="pres">
      <dgm:prSet presAssocID="{3D405704-4AD2-493C-B728-0E6B1E949609}" presName="spVertical3" presStyleCnt="0"/>
      <dgm:spPr/>
    </dgm:pt>
    <dgm:pt modelId="{CC4F02AB-B5E8-4FE2-90F0-A381E5DD9934}" type="pres">
      <dgm:prSet presAssocID="{5BD1651E-4BFA-490B-A1B0-92E6C7A600CD}" presName="space" presStyleCnt="0"/>
      <dgm:spPr/>
    </dgm:pt>
    <dgm:pt modelId="{B1ECE4FC-2FAB-4F88-A613-CEC3C29955DE}" type="pres">
      <dgm:prSet presAssocID="{623A644D-8234-4774-BDBA-3FAF615B3F1B}" presName="linV" presStyleCnt="0"/>
      <dgm:spPr/>
    </dgm:pt>
    <dgm:pt modelId="{309737F2-EC5F-4876-AA85-3F03F0D2AEEB}" type="pres">
      <dgm:prSet presAssocID="{623A644D-8234-4774-BDBA-3FAF615B3F1B}" presName="spVertical1" presStyleCnt="0"/>
      <dgm:spPr/>
    </dgm:pt>
    <dgm:pt modelId="{875FDB84-0495-40C5-A3C0-4BD5876445E2}" type="pres">
      <dgm:prSet presAssocID="{623A644D-8234-4774-BDBA-3FAF615B3F1B}" presName="parTx" presStyleLbl="revTx" presStyleIdx="1" presStyleCnt="4">
        <dgm:presLayoutVars>
          <dgm:chMax val="0"/>
          <dgm:chPref val="0"/>
          <dgm:bulletEnabled val="1"/>
        </dgm:presLayoutVars>
      </dgm:prSet>
      <dgm:spPr/>
      <dgm:t>
        <a:bodyPr/>
        <a:lstStyle/>
        <a:p>
          <a:endParaRPr lang="nl-NL"/>
        </a:p>
      </dgm:t>
    </dgm:pt>
    <dgm:pt modelId="{654DBBDE-2FC5-4B22-AE41-8FE6FAD85BF6}" type="pres">
      <dgm:prSet presAssocID="{623A644D-8234-4774-BDBA-3FAF615B3F1B}" presName="spVertical2" presStyleCnt="0"/>
      <dgm:spPr/>
    </dgm:pt>
    <dgm:pt modelId="{DEECB0D1-9DC0-4C79-9A78-78176A6ECED6}" type="pres">
      <dgm:prSet presAssocID="{623A644D-8234-4774-BDBA-3FAF615B3F1B}" presName="spVertical3" presStyleCnt="0"/>
      <dgm:spPr/>
    </dgm:pt>
    <dgm:pt modelId="{69146482-1B40-446C-BFE4-F4C37A8BE49C}" type="pres">
      <dgm:prSet presAssocID="{E45BDB7A-7444-418E-A82C-E7BEFF901011}" presName="space" presStyleCnt="0"/>
      <dgm:spPr/>
    </dgm:pt>
    <dgm:pt modelId="{CDAEA45B-7E7A-4FA5-955E-9BB57204FFAF}" type="pres">
      <dgm:prSet presAssocID="{29F8C57F-9C12-4D4B-94AE-A0B05E9A0FC2}" presName="linV" presStyleCnt="0"/>
      <dgm:spPr/>
    </dgm:pt>
    <dgm:pt modelId="{1F7340DA-1A84-4514-8954-944E80ECD1E9}" type="pres">
      <dgm:prSet presAssocID="{29F8C57F-9C12-4D4B-94AE-A0B05E9A0FC2}" presName="spVertical1" presStyleCnt="0"/>
      <dgm:spPr/>
    </dgm:pt>
    <dgm:pt modelId="{216FF30A-1BD0-4A52-9D0E-45D06B571089}" type="pres">
      <dgm:prSet presAssocID="{29F8C57F-9C12-4D4B-94AE-A0B05E9A0FC2}" presName="parTx" presStyleLbl="revTx" presStyleIdx="2" presStyleCnt="4">
        <dgm:presLayoutVars>
          <dgm:chMax val="0"/>
          <dgm:chPref val="0"/>
          <dgm:bulletEnabled val="1"/>
        </dgm:presLayoutVars>
      </dgm:prSet>
      <dgm:spPr/>
      <dgm:t>
        <a:bodyPr/>
        <a:lstStyle/>
        <a:p>
          <a:endParaRPr lang="nl-NL"/>
        </a:p>
      </dgm:t>
    </dgm:pt>
    <dgm:pt modelId="{3AED7389-EC14-4608-B118-283746408641}" type="pres">
      <dgm:prSet presAssocID="{29F8C57F-9C12-4D4B-94AE-A0B05E9A0FC2}" presName="spVertical2" presStyleCnt="0"/>
      <dgm:spPr/>
    </dgm:pt>
    <dgm:pt modelId="{CBC25316-84D0-4C2E-8B73-FA0E388C200D}" type="pres">
      <dgm:prSet presAssocID="{29F8C57F-9C12-4D4B-94AE-A0B05E9A0FC2}" presName="spVertical3" presStyleCnt="0"/>
      <dgm:spPr/>
    </dgm:pt>
    <dgm:pt modelId="{C819D485-AAF9-4ED1-B05B-B6E97BEEAEED}" type="pres">
      <dgm:prSet presAssocID="{A23E2949-B3F2-444B-A126-C8014EC3627F}" presName="space" presStyleCnt="0"/>
      <dgm:spPr/>
    </dgm:pt>
    <dgm:pt modelId="{B9B59012-B2F9-4C3C-852D-289FDEFC07B1}" type="pres">
      <dgm:prSet presAssocID="{9E5C905D-947A-4198-8D42-81B9AEC9E4DA}" presName="linV" presStyleCnt="0"/>
      <dgm:spPr/>
    </dgm:pt>
    <dgm:pt modelId="{6277521B-107C-4DFF-8646-9058709BD7AD}" type="pres">
      <dgm:prSet presAssocID="{9E5C905D-947A-4198-8D42-81B9AEC9E4DA}" presName="spVertical1" presStyleCnt="0"/>
      <dgm:spPr/>
    </dgm:pt>
    <dgm:pt modelId="{0F2BFB80-1E64-493D-BE29-9D71AD164269}" type="pres">
      <dgm:prSet presAssocID="{9E5C905D-947A-4198-8D42-81B9AEC9E4DA}" presName="parTx" presStyleLbl="revTx" presStyleIdx="3" presStyleCnt="4">
        <dgm:presLayoutVars>
          <dgm:chMax val="0"/>
          <dgm:chPref val="0"/>
          <dgm:bulletEnabled val="1"/>
        </dgm:presLayoutVars>
      </dgm:prSet>
      <dgm:spPr/>
      <dgm:t>
        <a:bodyPr/>
        <a:lstStyle/>
        <a:p>
          <a:endParaRPr lang="nl-NL"/>
        </a:p>
      </dgm:t>
    </dgm:pt>
    <dgm:pt modelId="{1A9DC8CC-0109-467D-BE88-E897331EDA91}" type="pres">
      <dgm:prSet presAssocID="{9E5C905D-947A-4198-8D42-81B9AEC9E4DA}" presName="spVertical2" presStyleCnt="0"/>
      <dgm:spPr/>
    </dgm:pt>
    <dgm:pt modelId="{B3A94A24-7223-45AD-8AF3-884C1544AE12}" type="pres">
      <dgm:prSet presAssocID="{9E5C905D-947A-4198-8D42-81B9AEC9E4DA}" presName="spVertical3" presStyleCnt="0"/>
      <dgm:spPr/>
    </dgm:pt>
    <dgm:pt modelId="{54F9F433-56A6-4483-A1F2-D6067832E11A}" type="pres">
      <dgm:prSet presAssocID="{79D71FA1-4D5A-4186-8147-2386A44C82C1}" presName="padding2" presStyleCnt="0"/>
      <dgm:spPr/>
    </dgm:pt>
    <dgm:pt modelId="{40CDD038-7503-476B-9344-80707293404E}" type="pres">
      <dgm:prSet presAssocID="{79D71FA1-4D5A-4186-8147-2386A44C82C1}" presName="negArrow" presStyleCnt="0"/>
      <dgm:spPr/>
    </dgm:pt>
    <dgm:pt modelId="{1F1A89DA-676F-430E-8AED-3D6F1BADCB40}" type="pres">
      <dgm:prSet presAssocID="{79D71FA1-4D5A-4186-8147-2386A44C82C1}" presName="backgroundArrow" presStyleLbl="node1" presStyleIdx="0" presStyleCnt="1"/>
      <dgm:spPr/>
    </dgm:pt>
  </dgm:ptLst>
  <dgm:cxnLst>
    <dgm:cxn modelId="{61655979-E709-4E9E-B74D-B0D9AB64994B}" type="presOf" srcId="{79D71FA1-4D5A-4186-8147-2386A44C82C1}" destId="{AD414D3B-3FB1-4C65-9545-865DC23ED52D}" srcOrd="0" destOrd="0" presId="urn:microsoft.com/office/officeart/2005/8/layout/hProcess3"/>
    <dgm:cxn modelId="{C3D92D0D-ADCD-4483-9241-CBE2776994C2}" type="presOf" srcId="{9E5C905D-947A-4198-8D42-81B9AEC9E4DA}" destId="{0F2BFB80-1E64-493D-BE29-9D71AD164269}" srcOrd="0" destOrd="0" presId="urn:microsoft.com/office/officeart/2005/8/layout/hProcess3"/>
    <dgm:cxn modelId="{26C0E1DB-D478-4A33-981A-4E9D3C0BFCB8}" type="presOf" srcId="{29F8C57F-9C12-4D4B-94AE-A0B05E9A0FC2}" destId="{216FF30A-1BD0-4A52-9D0E-45D06B571089}" srcOrd="0" destOrd="0" presId="urn:microsoft.com/office/officeart/2005/8/layout/hProcess3"/>
    <dgm:cxn modelId="{1858E089-29C6-4102-A41F-3B49D319CB02}" srcId="{79D71FA1-4D5A-4186-8147-2386A44C82C1}" destId="{9E5C905D-947A-4198-8D42-81B9AEC9E4DA}" srcOrd="3" destOrd="0" parTransId="{E498820E-FF43-4661-BED9-EF8C5E0A2788}" sibTransId="{AAEA3696-C27E-455F-BC85-62557A74BD8D}"/>
    <dgm:cxn modelId="{34E29432-B459-41E6-8D36-23639F7D03EE}" type="presOf" srcId="{623A644D-8234-4774-BDBA-3FAF615B3F1B}" destId="{875FDB84-0495-40C5-A3C0-4BD5876445E2}" srcOrd="0" destOrd="0" presId="urn:microsoft.com/office/officeart/2005/8/layout/hProcess3"/>
    <dgm:cxn modelId="{1DA933CC-5657-40D9-9079-A07015ADE99A}" srcId="{79D71FA1-4D5A-4186-8147-2386A44C82C1}" destId="{29F8C57F-9C12-4D4B-94AE-A0B05E9A0FC2}" srcOrd="2" destOrd="0" parTransId="{0A026A41-E897-4C3D-BCD8-3086A70B6DED}" sibTransId="{A23E2949-B3F2-444B-A126-C8014EC3627F}"/>
    <dgm:cxn modelId="{A0175DCA-8D61-4427-B53F-C9A14D58BCD9}" type="presOf" srcId="{3D405704-4AD2-493C-B728-0E6B1E949609}" destId="{83C93318-C876-4791-B11F-FB9C60C62FC0}" srcOrd="0" destOrd="0" presId="urn:microsoft.com/office/officeart/2005/8/layout/hProcess3"/>
    <dgm:cxn modelId="{6024B7F9-541F-4101-B594-C63C7CD411D7}" srcId="{79D71FA1-4D5A-4186-8147-2386A44C82C1}" destId="{3D405704-4AD2-493C-B728-0E6B1E949609}" srcOrd="0" destOrd="0" parTransId="{A71B1C20-EAE6-43A8-BD2A-3375EC30510E}" sibTransId="{5BD1651E-4BFA-490B-A1B0-92E6C7A600CD}"/>
    <dgm:cxn modelId="{B33A8279-C209-4843-B2E7-EB980CEB5FC6}" srcId="{79D71FA1-4D5A-4186-8147-2386A44C82C1}" destId="{623A644D-8234-4774-BDBA-3FAF615B3F1B}" srcOrd="1" destOrd="0" parTransId="{FFA4A7BE-BA45-4104-B6CD-87E090D671D8}" sibTransId="{E45BDB7A-7444-418E-A82C-E7BEFF901011}"/>
    <dgm:cxn modelId="{33B3FE2F-C46D-41BD-9E21-78845B9C23B1}" type="presParOf" srcId="{AD414D3B-3FB1-4C65-9545-865DC23ED52D}" destId="{75FBD5F2-2536-4B19-B420-A0AB3130AA7E}" srcOrd="0" destOrd="0" presId="urn:microsoft.com/office/officeart/2005/8/layout/hProcess3"/>
    <dgm:cxn modelId="{783D8390-57D8-4DAB-9758-CA33236BE50A}" type="presParOf" srcId="{AD414D3B-3FB1-4C65-9545-865DC23ED52D}" destId="{BDB02169-78E2-4852-8423-045F34FC0FEE}" srcOrd="1" destOrd="0" presId="urn:microsoft.com/office/officeart/2005/8/layout/hProcess3"/>
    <dgm:cxn modelId="{A7C93F21-361F-437E-824B-2A5EE5BA0F77}" type="presParOf" srcId="{BDB02169-78E2-4852-8423-045F34FC0FEE}" destId="{316FDAFE-1E0F-4382-AE67-79A918129B4C}" srcOrd="0" destOrd="0" presId="urn:microsoft.com/office/officeart/2005/8/layout/hProcess3"/>
    <dgm:cxn modelId="{21A2AFA5-04B5-4A5F-B451-33985C7FC330}" type="presParOf" srcId="{BDB02169-78E2-4852-8423-045F34FC0FEE}" destId="{628D1D78-CD58-4987-AFD7-7BFE7E79C9D6}" srcOrd="1" destOrd="0" presId="urn:microsoft.com/office/officeart/2005/8/layout/hProcess3"/>
    <dgm:cxn modelId="{108CD56C-3BBF-4459-A019-DF20E7AA385A}" type="presParOf" srcId="{628D1D78-CD58-4987-AFD7-7BFE7E79C9D6}" destId="{37B4135B-28E6-4CED-82E6-DD48C4B289A4}" srcOrd="0" destOrd="0" presId="urn:microsoft.com/office/officeart/2005/8/layout/hProcess3"/>
    <dgm:cxn modelId="{159FE8BB-6134-4F80-882D-4093775D1835}" type="presParOf" srcId="{628D1D78-CD58-4987-AFD7-7BFE7E79C9D6}" destId="{83C93318-C876-4791-B11F-FB9C60C62FC0}" srcOrd="1" destOrd="0" presId="urn:microsoft.com/office/officeart/2005/8/layout/hProcess3"/>
    <dgm:cxn modelId="{DCDC2B56-4A37-471F-8BE4-FC4BD2E73C59}" type="presParOf" srcId="{628D1D78-CD58-4987-AFD7-7BFE7E79C9D6}" destId="{F4ABBC14-2BC1-46E1-B7BA-6BBB66EB3A8E}" srcOrd="2" destOrd="0" presId="urn:microsoft.com/office/officeart/2005/8/layout/hProcess3"/>
    <dgm:cxn modelId="{D85015ED-4D3C-46E1-B210-DB008A84AB58}" type="presParOf" srcId="{628D1D78-CD58-4987-AFD7-7BFE7E79C9D6}" destId="{B6C53D5C-EB58-4AE1-86F1-C8BCCE5FA7ED}" srcOrd="3" destOrd="0" presId="urn:microsoft.com/office/officeart/2005/8/layout/hProcess3"/>
    <dgm:cxn modelId="{8D96F402-0E57-4AFB-9506-A0C53688FAFB}" type="presParOf" srcId="{BDB02169-78E2-4852-8423-045F34FC0FEE}" destId="{CC4F02AB-B5E8-4FE2-90F0-A381E5DD9934}" srcOrd="2" destOrd="0" presId="urn:microsoft.com/office/officeart/2005/8/layout/hProcess3"/>
    <dgm:cxn modelId="{A1FB3BDD-ABC8-40C9-8BF0-E61D39C9C4A8}" type="presParOf" srcId="{BDB02169-78E2-4852-8423-045F34FC0FEE}" destId="{B1ECE4FC-2FAB-4F88-A613-CEC3C29955DE}" srcOrd="3" destOrd="0" presId="urn:microsoft.com/office/officeart/2005/8/layout/hProcess3"/>
    <dgm:cxn modelId="{882C4D32-0491-4E27-89DA-0ACC1A2B0182}" type="presParOf" srcId="{B1ECE4FC-2FAB-4F88-A613-CEC3C29955DE}" destId="{309737F2-EC5F-4876-AA85-3F03F0D2AEEB}" srcOrd="0" destOrd="0" presId="urn:microsoft.com/office/officeart/2005/8/layout/hProcess3"/>
    <dgm:cxn modelId="{36F811DF-A252-4543-B7C2-F035E02C933A}" type="presParOf" srcId="{B1ECE4FC-2FAB-4F88-A613-CEC3C29955DE}" destId="{875FDB84-0495-40C5-A3C0-4BD5876445E2}" srcOrd="1" destOrd="0" presId="urn:microsoft.com/office/officeart/2005/8/layout/hProcess3"/>
    <dgm:cxn modelId="{E514D127-54C2-42AE-B018-18536DDCFC42}" type="presParOf" srcId="{B1ECE4FC-2FAB-4F88-A613-CEC3C29955DE}" destId="{654DBBDE-2FC5-4B22-AE41-8FE6FAD85BF6}" srcOrd="2" destOrd="0" presId="urn:microsoft.com/office/officeart/2005/8/layout/hProcess3"/>
    <dgm:cxn modelId="{4A38F1D0-D425-46EF-9622-5A57E385F06E}" type="presParOf" srcId="{B1ECE4FC-2FAB-4F88-A613-CEC3C29955DE}" destId="{DEECB0D1-9DC0-4C79-9A78-78176A6ECED6}" srcOrd="3" destOrd="0" presId="urn:microsoft.com/office/officeart/2005/8/layout/hProcess3"/>
    <dgm:cxn modelId="{E7164135-E948-494A-9AF6-BC362EC3E23D}" type="presParOf" srcId="{BDB02169-78E2-4852-8423-045F34FC0FEE}" destId="{69146482-1B40-446C-BFE4-F4C37A8BE49C}" srcOrd="4" destOrd="0" presId="urn:microsoft.com/office/officeart/2005/8/layout/hProcess3"/>
    <dgm:cxn modelId="{6961155E-8FE6-4258-BD55-903C6F14D757}" type="presParOf" srcId="{BDB02169-78E2-4852-8423-045F34FC0FEE}" destId="{CDAEA45B-7E7A-4FA5-955E-9BB57204FFAF}" srcOrd="5" destOrd="0" presId="urn:microsoft.com/office/officeart/2005/8/layout/hProcess3"/>
    <dgm:cxn modelId="{9E17066E-F5AB-4B8C-85B5-1846639C142E}" type="presParOf" srcId="{CDAEA45B-7E7A-4FA5-955E-9BB57204FFAF}" destId="{1F7340DA-1A84-4514-8954-944E80ECD1E9}" srcOrd="0" destOrd="0" presId="urn:microsoft.com/office/officeart/2005/8/layout/hProcess3"/>
    <dgm:cxn modelId="{48004F60-520C-4FA7-8828-A034EB192E28}" type="presParOf" srcId="{CDAEA45B-7E7A-4FA5-955E-9BB57204FFAF}" destId="{216FF30A-1BD0-4A52-9D0E-45D06B571089}" srcOrd="1" destOrd="0" presId="urn:microsoft.com/office/officeart/2005/8/layout/hProcess3"/>
    <dgm:cxn modelId="{01AC9DAE-E207-4EA2-A89F-2080D2FA97C7}" type="presParOf" srcId="{CDAEA45B-7E7A-4FA5-955E-9BB57204FFAF}" destId="{3AED7389-EC14-4608-B118-283746408641}" srcOrd="2" destOrd="0" presId="urn:microsoft.com/office/officeart/2005/8/layout/hProcess3"/>
    <dgm:cxn modelId="{0F417B22-ACB3-4784-90B5-AB2812B0E7FB}" type="presParOf" srcId="{CDAEA45B-7E7A-4FA5-955E-9BB57204FFAF}" destId="{CBC25316-84D0-4C2E-8B73-FA0E388C200D}" srcOrd="3" destOrd="0" presId="urn:microsoft.com/office/officeart/2005/8/layout/hProcess3"/>
    <dgm:cxn modelId="{D9E4FC88-F069-40B9-9C48-DD3ED95EA670}" type="presParOf" srcId="{BDB02169-78E2-4852-8423-045F34FC0FEE}" destId="{C819D485-AAF9-4ED1-B05B-B6E97BEEAEED}" srcOrd="6" destOrd="0" presId="urn:microsoft.com/office/officeart/2005/8/layout/hProcess3"/>
    <dgm:cxn modelId="{83753938-EF70-4708-9E6B-1A90260D08F7}" type="presParOf" srcId="{BDB02169-78E2-4852-8423-045F34FC0FEE}" destId="{B9B59012-B2F9-4C3C-852D-289FDEFC07B1}" srcOrd="7" destOrd="0" presId="urn:microsoft.com/office/officeart/2005/8/layout/hProcess3"/>
    <dgm:cxn modelId="{9C4762A6-1832-47F7-939F-9364F024DC7E}" type="presParOf" srcId="{B9B59012-B2F9-4C3C-852D-289FDEFC07B1}" destId="{6277521B-107C-4DFF-8646-9058709BD7AD}" srcOrd="0" destOrd="0" presId="urn:microsoft.com/office/officeart/2005/8/layout/hProcess3"/>
    <dgm:cxn modelId="{2F11C639-B3DD-4182-9EF9-46CE5355728D}" type="presParOf" srcId="{B9B59012-B2F9-4C3C-852D-289FDEFC07B1}" destId="{0F2BFB80-1E64-493D-BE29-9D71AD164269}" srcOrd="1" destOrd="0" presId="urn:microsoft.com/office/officeart/2005/8/layout/hProcess3"/>
    <dgm:cxn modelId="{AEB3FA29-A748-4C78-B488-5CCB4E9B675D}" type="presParOf" srcId="{B9B59012-B2F9-4C3C-852D-289FDEFC07B1}" destId="{1A9DC8CC-0109-467D-BE88-E897331EDA91}" srcOrd="2" destOrd="0" presId="urn:microsoft.com/office/officeart/2005/8/layout/hProcess3"/>
    <dgm:cxn modelId="{62F7B6BD-460E-4216-B381-FF80C7EF6077}" type="presParOf" srcId="{B9B59012-B2F9-4C3C-852D-289FDEFC07B1}" destId="{B3A94A24-7223-45AD-8AF3-884C1544AE12}" srcOrd="3" destOrd="0" presId="urn:microsoft.com/office/officeart/2005/8/layout/hProcess3"/>
    <dgm:cxn modelId="{EAB03031-42DF-4FA2-A366-D1A170621685}" type="presParOf" srcId="{BDB02169-78E2-4852-8423-045F34FC0FEE}" destId="{54F9F433-56A6-4483-A1F2-D6067832E11A}" srcOrd="8" destOrd="0" presId="urn:microsoft.com/office/officeart/2005/8/layout/hProcess3"/>
    <dgm:cxn modelId="{F7E4116F-BBDE-4DC4-B35D-EDACC19960BB}" type="presParOf" srcId="{BDB02169-78E2-4852-8423-045F34FC0FEE}" destId="{40CDD038-7503-476B-9344-80707293404E}" srcOrd="9" destOrd="0" presId="urn:microsoft.com/office/officeart/2005/8/layout/hProcess3"/>
    <dgm:cxn modelId="{594518F1-C0B6-4463-ADAA-A3C150FA54F9}" type="presParOf" srcId="{BDB02169-78E2-4852-8423-045F34FC0FEE}" destId="{1F1A89DA-676F-430E-8AED-3D6F1BADCB40}" srcOrd="10" destOrd="0" presId="urn:microsoft.com/office/officeart/2005/8/layout/h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3B770-26BF-4E9C-A8D3-09174C7936EB}">
      <dsp:nvSpPr>
        <dsp:cNvPr id="0" name=""/>
        <dsp:cNvSpPr/>
      </dsp:nvSpPr>
      <dsp:spPr>
        <a:xfrm>
          <a:off x="3468351" y="761517"/>
          <a:ext cx="5079635" cy="5079635"/>
        </a:xfrm>
        <a:prstGeom prst="blockArc">
          <a:avLst>
            <a:gd name="adj1" fmla="val 10800000"/>
            <a:gd name="adj2" fmla="val 16200000"/>
            <a:gd name="adj3" fmla="val 464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AB8D41-6FE2-4323-AEB8-B48A71114B8A}">
      <dsp:nvSpPr>
        <dsp:cNvPr id="0" name=""/>
        <dsp:cNvSpPr/>
      </dsp:nvSpPr>
      <dsp:spPr>
        <a:xfrm>
          <a:off x="3468351" y="761517"/>
          <a:ext cx="5079635" cy="5079635"/>
        </a:xfrm>
        <a:prstGeom prst="blockArc">
          <a:avLst>
            <a:gd name="adj1" fmla="val 5400000"/>
            <a:gd name="adj2" fmla="val 10800000"/>
            <a:gd name="adj3" fmla="val 464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863461-B5FD-46B8-9ADD-39FA83DC5BDD}">
      <dsp:nvSpPr>
        <dsp:cNvPr id="0" name=""/>
        <dsp:cNvSpPr/>
      </dsp:nvSpPr>
      <dsp:spPr>
        <a:xfrm>
          <a:off x="3468351" y="761517"/>
          <a:ext cx="5079635" cy="5079635"/>
        </a:xfrm>
        <a:prstGeom prst="blockArc">
          <a:avLst>
            <a:gd name="adj1" fmla="val 0"/>
            <a:gd name="adj2" fmla="val 5400000"/>
            <a:gd name="adj3" fmla="val 464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BD5EB6-A243-4E33-88D6-501AC9D7D5F3}">
      <dsp:nvSpPr>
        <dsp:cNvPr id="0" name=""/>
        <dsp:cNvSpPr/>
      </dsp:nvSpPr>
      <dsp:spPr>
        <a:xfrm>
          <a:off x="3468351" y="761517"/>
          <a:ext cx="5079635" cy="5079635"/>
        </a:xfrm>
        <a:prstGeom prst="blockArc">
          <a:avLst>
            <a:gd name="adj1" fmla="val 16200000"/>
            <a:gd name="adj2" fmla="val 0"/>
            <a:gd name="adj3" fmla="val 464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A15E17-713F-4A97-BE03-BC0CA331DD97}">
      <dsp:nvSpPr>
        <dsp:cNvPr id="0" name=""/>
        <dsp:cNvSpPr/>
      </dsp:nvSpPr>
      <dsp:spPr>
        <a:xfrm>
          <a:off x="5080850" y="1709013"/>
          <a:ext cx="1854636" cy="65561"/>
        </a:xfrm>
        <a:prstGeom prst="ellipse">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222250">
            <a:lnSpc>
              <a:spcPct val="90000"/>
            </a:lnSpc>
            <a:spcBef>
              <a:spcPct val="0"/>
            </a:spcBef>
            <a:spcAft>
              <a:spcPct val="35000"/>
            </a:spcAft>
          </a:pPr>
          <a:endParaRPr lang="nl-NL" sz="500" kern="1200" dirty="0"/>
        </a:p>
      </dsp:txBody>
      <dsp:txXfrm>
        <a:off x="5352455" y="1718614"/>
        <a:ext cx="1311426" cy="46359"/>
      </dsp:txXfrm>
    </dsp:sp>
    <dsp:sp modelId="{C4BC44BA-43E3-4F08-A906-9DBDFC1CBFEA}">
      <dsp:nvSpPr>
        <dsp:cNvPr id="0" name=""/>
        <dsp:cNvSpPr/>
      </dsp:nvSpPr>
      <dsp:spPr>
        <a:xfrm>
          <a:off x="5189820" y="2089"/>
          <a:ext cx="1636697" cy="163669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nl-NL" sz="2400" b="1" kern="1200" dirty="0" smtClean="0"/>
            <a:t>1</a:t>
          </a:r>
        </a:p>
        <a:p>
          <a:pPr lvl="0" algn="ctr" defTabSz="1066800">
            <a:lnSpc>
              <a:spcPct val="90000"/>
            </a:lnSpc>
            <a:spcBef>
              <a:spcPct val="0"/>
            </a:spcBef>
            <a:spcAft>
              <a:spcPct val="35000"/>
            </a:spcAft>
          </a:pPr>
          <a:r>
            <a:rPr lang="nl-NL" sz="2400" kern="1200" dirty="0" smtClean="0"/>
            <a:t>Ken de regels</a:t>
          </a:r>
          <a:endParaRPr lang="nl-NL" sz="2400" kern="1200" dirty="0"/>
        </a:p>
      </dsp:txBody>
      <dsp:txXfrm>
        <a:off x="5429509" y="241778"/>
        <a:ext cx="1157319" cy="1157319"/>
      </dsp:txXfrm>
    </dsp:sp>
    <dsp:sp modelId="{F3DFCE2E-3189-4069-AEEF-17DCEA224294}">
      <dsp:nvSpPr>
        <dsp:cNvPr id="0" name=""/>
        <dsp:cNvSpPr/>
      </dsp:nvSpPr>
      <dsp:spPr>
        <a:xfrm>
          <a:off x="7670716" y="2482986"/>
          <a:ext cx="1636697" cy="163669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nl-NL" sz="2400" b="1" kern="1200" dirty="0" smtClean="0"/>
            <a:t>2</a:t>
          </a:r>
        </a:p>
        <a:p>
          <a:pPr lvl="0" algn="ctr" defTabSz="1066800">
            <a:lnSpc>
              <a:spcPct val="90000"/>
            </a:lnSpc>
            <a:spcBef>
              <a:spcPct val="0"/>
            </a:spcBef>
            <a:spcAft>
              <a:spcPct val="35000"/>
            </a:spcAft>
          </a:pPr>
          <a:r>
            <a:rPr lang="nl-NL" sz="2400" b="0" kern="1200" dirty="0" smtClean="0"/>
            <a:t>Herken signalen</a:t>
          </a:r>
          <a:endParaRPr lang="nl-NL" sz="2400" b="0" kern="1200" dirty="0"/>
        </a:p>
      </dsp:txBody>
      <dsp:txXfrm>
        <a:off x="7910405" y="2722675"/>
        <a:ext cx="1157319" cy="1157319"/>
      </dsp:txXfrm>
    </dsp:sp>
    <dsp:sp modelId="{5F50EA8B-AE38-49D3-9C28-276125B223C5}">
      <dsp:nvSpPr>
        <dsp:cNvPr id="0" name=""/>
        <dsp:cNvSpPr/>
      </dsp:nvSpPr>
      <dsp:spPr>
        <a:xfrm>
          <a:off x="5189820" y="4963882"/>
          <a:ext cx="1636697" cy="163669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nl-NL" sz="2800" b="1" kern="1200" dirty="0" smtClean="0"/>
            <a:t>3</a:t>
          </a:r>
        </a:p>
        <a:p>
          <a:pPr lvl="0" algn="ctr" defTabSz="1244600">
            <a:lnSpc>
              <a:spcPct val="90000"/>
            </a:lnSpc>
            <a:spcBef>
              <a:spcPct val="0"/>
            </a:spcBef>
            <a:spcAft>
              <a:spcPct val="35000"/>
            </a:spcAft>
          </a:pPr>
          <a:r>
            <a:rPr lang="nl-NL" sz="2400" kern="1200" dirty="0" smtClean="0"/>
            <a:t>Kom in actie</a:t>
          </a:r>
          <a:endParaRPr lang="nl-NL" sz="2400" kern="1200" dirty="0"/>
        </a:p>
      </dsp:txBody>
      <dsp:txXfrm>
        <a:off x="5429509" y="5203571"/>
        <a:ext cx="1157319" cy="1157319"/>
      </dsp:txXfrm>
    </dsp:sp>
    <dsp:sp modelId="{671DA625-EF35-43C9-95BC-36271FFAA1CF}">
      <dsp:nvSpPr>
        <dsp:cNvPr id="0" name=""/>
        <dsp:cNvSpPr/>
      </dsp:nvSpPr>
      <dsp:spPr>
        <a:xfrm>
          <a:off x="2708923" y="2482986"/>
          <a:ext cx="1636697" cy="163669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nl-NL" sz="2400" b="1" kern="1200" dirty="0" smtClean="0"/>
            <a:t>4</a:t>
          </a:r>
          <a:r>
            <a:rPr lang="nl-NL" sz="2400" kern="1200" dirty="0" smtClean="0"/>
            <a:t> </a:t>
          </a:r>
        </a:p>
        <a:p>
          <a:pPr lvl="0" algn="ctr" defTabSz="1066800">
            <a:lnSpc>
              <a:spcPct val="90000"/>
            </a:lnSpc>
            <a:spcBef>
              <a:spcPct val="0"/>
            </a:spcBef>
            <a:spcAft>
              <a:spcPct val="35000"/>
            </a:spcAft>
          </a:pPr>
          <a:r>
            <a:rPr lang="nl-NL" sz="2300" kern="1200" dirty="0" smtClean="0"/>
            <a:t>Voorkom erger</a:t>
          </a:r>
        </a:p>
      </dsp:txBody>
      <dsp:txXfrm>
        <a:off x="2948612" y="2722675"/>
        <a:ext cx="1157319" cy="1157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A89DA-676F-430E-8AED-3D6F1BADCB40}">
      <dsp:nvSpPr>
        <dsp:cNvPr id="0" name=""/>
        <dsp:cNvSpPr/>
      </dsp:nvSpPr>
      <dsp:spPr>
        <a:xfrm>
          <a:off x="0" y="531588"/>
          <a:ext cx="7188201" cy="2754222"/>
        </a:xfrm>
        <a:prstGeom prst="rightArrow">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2BFB80-1E64-493D-BE29-9D71AD164269}">
      <dsp:nvSpPr>
        <dsp:cNvPr id="0" name=""/>
        <dsp:cNvSpPr/>
      </dsp:nvSpPr>
      <dsp:spPr>
        <a:xfrm>
          <a:off x="5188280" y="1220143"/>
          <a:ext cx="1281100" cy="1377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3520" rIns="0" bIns="223520" numCol="1" spcCol="1270" anchor="ctr" anchorCtr="0">
          <a:noAutofit/>
        </a:bodyPr>
        <a:lstStyle/>
        <a:p>
          <a:pPr lvl="0" algn="ctr" defTabSz="977900">
            <a:lnSpc>
              <a:spcPct val="90000"/>
            </a:lnSpc>
            <a:spcBef>
              <a:spcPct val="0"/>
            </a:spcBef>
            <a:spcAft>
              <a:spcPct val="35000"/>
            </a:spcAft>
          </a:pPr>
          <a:r>
            <a:rPr lang="nl-NL" sz="2200" b="1" kern="1200" dirty="0" smtClean="0"/>
            <a:t>RADIO</a:t>
          </a:r>
          <a:endParaRPr lang="nl-NL" sz="2200" b="1" kern="1200" dirty="0"/>
        </a:p>
      </dsp:txBody>
      <dsp:txXfrm>
        <a:off x="5188280" y="1220143"/>
        <a:ext cx="1281100" cy="1377111"/>
      </dsp:txXfrm>
    </dsp:sp>
    <dsp:sp modelId="{216FF30A-1BD0-4A52-9D0E-45D06B571089}">
      <dsp:nvSpPr>
        <dsp:cNvPr id="0" name=""/>
        <dsp:cNvSpPr/>
      </dsp:nvSpPr>
      <dsp:spPr>
        <a:xfrm>
          <a:off x="3650960" y="1220143"/>
          <a:ext cx="1281100" cy="1377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3520" rIns="0" bIns="223520" numCol="1" spcCol="1270" anchor="ctr" anchorCtr="0">
          <a:noAutofit/>
        </a:bodyPr>
        <a:lstStyle/>
        <a:p>
          <a:pPr lvl="0" algn="ctr" defTabSz="977900">
            <a:lnSpc>
              <a:spcPct val="90000"/>
            </a:lnSpc>
            <a:spcBef>
              <a:spcPct val="0"/>
            </a:spcBef>
            <a:spcAft>
              <a:spcPct val="35000"/>
            </a:spcAft>
          </a:pPr>
          <a:r>
            <a:rPr lang="nl-NL" sz="2200" b="1" kern="1200" dirty="0" smtClean="0"/>
            <a:t>PRATEN VAN COLLEGA’S</a:t>
          </a:r>
          <a:endParaRPr lang="nl-NL" sz="2200" b="1" kern="1200" dirty="0"/>
        </a:p>
      </dsp:txBody>
      <dsp:txXfrm>
        <a:off x="3650960" y="1220143"/>
        <a:ext cx="1281100" cy="1377111"/>
      </dsp:txXfrm>
    </dsp:sp>
    <dsp:sp modelId="{875FDB84-0495-40C5-A3C0-4BD5876445E2}">
      <dsp:nvSpPr>
        <dsp:cNvPr id="0" name=""/>
        <dsp:cNvSpPr/>
      </dsp:nvSpPr>
      <dsp:spPr>
        <a:xfrm>
          <a:off x="2113639" y="1220143"/>
          <a:ext cx="1281100" cy="1377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3520" rIns="0" bIns="223520" numCol="1" spcCol="1270" anchor="ctr" anchorCtr="0">
          <a:noAutofit/>
        </a:bodyPr>
        <a:lstStyle/>
        <a:p>
          <a:pPr lvl="0" algn="ctr" defTabSz="977900">
            <a:lnSpc>
              <a:spcPct val="90000"/>
            </a:lnSpc>
            <a:spcBef>
              <a:spcPct val="0"/>
            </a:spcBef>
            <a:spcAft>
              <a:spcPct val="35000"/>
            </a:spcAft>
          </a:pPr>
          <a:r>
            <a:rPr lang="nl-NL" sz="2200" b="1" kern="1200" dirty="0" smtClean="0"/>
            <a:t>GEZOEM VAN MACHINES</a:t>
          </a:r>
          <a:endParaRPr lang="nl-NL" sz="2200" b="1" kern="1200" dirty="0"/>
        </a:p>
      </dsp:txBody>
      <dsp:txXfrm>
        <a:off x="2113639" y="1220143"/>
        <a:ext cx="1281100" cy="1377111"/>
      </dsp:txXfrm>
    </dsp:sp>
    <dsp:sp modelId="{83C93318-C876-4791-B11F-FB9C60C62FC0}">
      <dsp:nvSpPr>
        <dsp:cNvPr id="0" name=""/>
        <dsp:cNvSpPr/>
      </dsp:nvSpPr>
      <dsp:spPr>
        <a:xfrm>
          <a:off x="576319" y="1220143"/>
          <a:ext cx="1281100" cy="1377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3520" rIns="0" bIns="223520" numCol="1" spcCol="1270" anchor="ctr" anchorCtr="0">
          <a:noAutofit/>
        </a:bodyPr>
        <a:lstStyle/>
        <a:p>
          <a:pPr lvl="0" algn="ctr" defTabSz="977900">
            <a:lnSpc>
              <a:spcPct val="90000"/>
            </a:lnSpc>
            <a:spcBef>
              <a:spcPct val="0"/>
            </a:spcBef>
            <a:spcAft>
              <a:spcPct val="35000"/>
            </a:spcAft>
          </a:pPr>
          <a:r>
            <a:rPr lang="nl-NL" sz="2200" b="1" kern="1200" dirty="0" smtClean="0"/>
            <a:t>PIEP/ BROM- GELUID</a:t>
          </a:r>
          <a:endParaRPr lang="nl-NL" sz="2200" b="1" kern="1200" dirty="0"/>
        </a:p>
      </dsp:txBody>
      <dsp:txXfrm>
        <a:off x="576319" y="1220143"/>
        <a:ext cx="1281100" cy="137711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09D2C-50FD-4F87-B91B-8EBD71EA1EEC}" type="datetimeFigureOut">
              <a:rPr lang="nl-NL" smtClean="0"/>
              <a:t>4-11-2024</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00C55-6E9C-4645-955F-2A241587D4E1}" type="slidenum">
              <a:rPr lang="nl-NL" smtClean="0"/>
              <a:t>‹nr.›</a:t>
            </a:fld>
            <a:endParaRPr lang="nl-NL"/>
          </a:p>
        </p:txBody>
      </p:sp>
    </p:spTree>
    <p:extLst>
      <p:ext uri="{BB962C8B-B14F-4D97-AF65-F5344CB8AC3E}">
        <p14:creationId xmlns:p14="http://schemas.microsoft.com/office/powerpoint/2010/main" val="1665695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2</a:t>
            </a:fld>
            <a:endParaRPr lang="nl-NL"/>
          </a:p>
        </p:txBody>
      </p:sp>
    </p:spTree>
    <p:extLst>
      <p:ext uri="{BB962C8B-B14F-4D97-AF65-F5344CB8AC3E}">
        <p14:creationId xmlns:p14="http://schemas.microsoft.com/office/powerpoint/2010/main" val="963610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3</a:t>
            </a:fld>
            <a:endParaRPr lang="nl-NL"/>
          </a:p>
        </p:txBody>
      </p:sp>
    </p:spTree>
    <p:extLst>
      <p:ext uri="{BB962C8B-B14F-4D97-AF65-F5344CB8AC3E}">
        <p14:creationId xmlns:p14="http://schemas.microsoft.com/office/powerpoint/2010/main" val="1299216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4</a:t>
            </a:fld>
            <a:endParaRPr lang="nl-NL"/>
          </a:p>
        </p:txBody>
      </p:sp>
    </p:spTree>
    <p:extLst>
      <p:ext uri="{BB962C8B-B14F-4D97-AF65-F5344CB8AC3E}">
        <p14:creationId xmlns:p14="http://schemas.microsoft.com/office/powerpoint/2010/main" val="1659359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6</a:t>
            </a:fld>
            <a:endParaRPr lang="nl-NL"/>
          </a:p>
        </p:txBody>
      </p:sp>
    </p:spTree>
    <p:extLst>
      <p:ext uri="{BB962C8B-B14F-4D97-AF65-F5344CB8AC3E}">
        <p14:creationId xmlns:p14="http://schemas.microsoft.com/office/powerpoint/2010/main" val="2348104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8</a:t>
            </a:fld>
            <a:endParaRPr lang="nl-NL"/>
          </a:p>
        </p:txBody>
      </p:sp>
    </p:spTree>
    <p:extLst>
      <p:ext uri="{BB962C8B-B14F-4D97-AF65-F5344CB8AC3E}">
        <p14:creationId xmlns:p14="http://schemas.microsoft.com/office/powerpoint/2010/main" val="305962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9</a:t>
            </a:fld>
            <a:endParaRPr lang="nl-NL"/>
          </a:p>
        </p:txBody>
      </p:sp>
    </p:spTree>
    <p:extLst>
      <p:ext uri="{BB962C8B-B14F-4D97-AF65-F5344CB8AC3E}">
        <p14:creationId xmlns:p14="http://schemas.microsoft.com/office/powerpoint/2010/main" val="1556392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10</a:t>
            </a:fld>
            <a:endParaRPr lang="nl-NL"/>
          </a:p>
        </p:txBody>
      </p:sp>
    </p:spTree>
    <p:extLst>
      <p:ext uri="{BB962C8B-B14F-4D97-AF65-F5344CB8AC3E}">
        <p14:creationId xmlns:p14="http://schemas.microsoft.com/office/powerpoint/2010/main" val="1368470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11</a:t>
            </a:fld>
            <a:endParaRPr lang="nl-NL"/>
          </a:p>
        </p:txBody>
      </p:sp>
    </p:spTree>
    <p:extLst>
      <p:ext uri="{BB962C8B-B14F-4D97-AF65-F5344CB8AC3E}">
        <p14:creationId xmlns:p14="http://schemas.microsoft.com/office/powerpoint/2010/main" val="2022211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2200C55-6E9C-4645-955F-2A241587D4E1}" type="slidenum">
              <a:rPr lang="nl-NL" smtClean="0"/>
              <a:t>12</a:t>
            </a:fld>
            <a:endParaRPr lang="nl-NL"/>
          </a:p>
        </p:txBody>
      </p:sp>
    </p:spTree>
    <p:extLst>
      <p:ext uri="{BB962C8B-B14F-4D97-AF65-F5344CB8AC3E}">
        <p14:creationId xmlns:p14="http://schemas.microsoft.com/office/powerpoint/2010/main" val="373823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nl-NL" smtClean="0"/>
              <a:t>Klik om de stijl te bewerken</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43F3DF3D-0031-4F2C-8AD0-DD473AB07CBA}" type="datetimeFigureOut">
              <a:rPr lang="nl-NL" smtClean="0"/>
              <a:t>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B24CF91-FDCF-4B24-BC94-42D93F36C480}" type="slidenum">
              <a:rPr lang="nl-NL" smtClean="0"/>
              <a:t>‹nr.›</a:t>
            </a:fld>
            <a:endParaRPr lang="nl-NL"/>
          </a:p>
        </p:txBody>
      </p:sp>
    </p:spTree>
    <p:extLst>
      <p:ext uri="{BB962C8B-B14F-4D97-AF65-F5344CB8AC3E}">
        <p14:creationId xmlns:p14="http://schemas.microsoft.com/office/powerpoint/2010/main" val="13909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3092C9E-8017-604B-97CF-F07265FC44E5}" type="datetimeFigureOut">
              <a:rPr lang="nl-NL" smtClean="0"/>
              <a:t>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2170503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3092C9E-8017-604B-97CF-F07265FC44E5}" type="datetimeFigureOut">
              <a:rPr lang="nl-NL" smtClean="0"/>
              <a:t>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698232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E3092C9E-8017-604B-97CF-F07265FC44E5}" type="datetimeFigureOut">
              <a:rPr lang="nl-NL" smtClean="0"/>
              <a:t>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35338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nl-NL" smtClean="0"/>
              <a:t>Klik om de stijl te bewerken</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E3092C9E-8017-604B-97CF-F07265FC44E5}" type="datetimeFigureOut">
              <a:rPr lang="nl-NL" smtClean="0"/>
              <a:t>4-11-2024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32537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43F3DF3D-0031-4F2C-8AD0-DD473AB07CBA}" type="datetimeFigureOut">
              <a:rPr lang="nl-NL" smtClean="0"/>
              <a:t>4-11-2024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B24CF91-FDCF-4B24-BC94-42D93F36C480}" type="slidenum">
              <a:rPr lang="nl-NL" smtClean="0"/>
              <a:t>‹nr.›</a:t>
            </a:fld>
            <a:endParaRPr lang="nl-NL"/>
          </a:p>
        </p:txBody>
      </p:sp>
    </p:spTree>
    <p:extLst>
      <p:ext uri="{BB962C8B-B14F-4D97-AF65-F5344CB8AC3E}">
        <p14:creationId xmlns:p14="http://schemas.microsoft.com/office/powerpoint/2010/main" val="284468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nl-NL" smtClean="0"/>
              <a:t>Klik om de stijl te bewerken</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smtClean="0"/>
              <a:t>Tekststijl van het model bewerken</a:t>
            </a:r>
          </a:p>
        </p:txBody>
      </p:sp>
      <p:sp>
        <p:nvSpPr>
          <p:cNvPr id="4" name="Content Placeholder 3"/>
          <p:cNvSpPr>
            <a:spLocks noGrp="1"/>
          </p:cNvSpPr>
          <p:nvPr>
            <p:ph sz="half" idx="2"/>
          </p:nvPr>
        </p:nvSpPr>
        <p:spPr>
          <a:xfrm>
            <a:off x="881779" y="3507105"/>
            <a:ext cx="5415676" cy="515842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smtClean="0"/>
              <a:t>Tekststijl van het model bewerken</a:t>
            </a:r>
          </a:p>
        </p:txBody>
      </p:sp>
      <p:sp>
        <p:nvSpPr>
          <p:cNvPr id="6" name="Content Placeholder 5"/>
          <p:cNvSpPr>
            <a:spLocks noGrp="1"/>
          </p:cNvSpPr>
          <p:nvPr>
            <p:ph sz="quarter" idx="4"/>
          </p:nvPr>
        </p:nvSpPr>
        <p:spPr>
          <a:xfrm>
            <a:off x="6480811" y="3507105"/>
            <a:ext cx="5442347" cy="515842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E3092C9E-8017-604B-97CF-F07265FC44E5}" type="datetimeFigureOut">
              <a:rPr lang="nl-NL" smtClean="0"/>
              <a:t>4-11-2024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325743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E3092C9E-8017-604B-97CF-F07265FC44E5}" type="datetimeFigureOut">
              <a:rPr lang="nl-NL" smtClean="0"/>
              <a:t>4-11-2024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1655795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092C9E-8017-604B-97CF-F07265FC44E5}" type="datetimeFigureOut">
              <a:rPr lang="nl-NL" smtClean="0"/>
              <a:t>4-11-2024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3631340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smtClean="0"/>
              <a:t>Klik om de stijl te bewerken</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E3092C9E-8017-604B-97CF-F07265FC44E5}" type="datetimeFigureOut">
              <a:rPr lang="nl-NL" smtClean="0"/>
              <a:t>4-11-2024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2695606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E3092C9E-8017-604B-97CF-F07265FC44E5}" type="datetimeFigureOut">
              <a:rPr lang="nl-NL" smtClean="0"/>
              <a:t>4-11-2024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8610B8C9-044C-EC4D-AA5A-AC26129A44A6}" type="slidenum">
              <a:rPr lang="nl-NL" smtClean="0"/>
              <a:t>‹nr.›</a:t>
            </a:fld>
            <a:endParaRPr lang="nl-NL"/>
          </a:p>
        </p:txBody>
      </p:sp>
    </p:spTree>
    <p:extLst>
      <p:ext uri="{BB962C8B-B14F-4D97-AF65-F5344CB8AC3E}">
        <p14:creationId xmlns:p14="http://schemas.microsoft.com/office/powerpoint/2010/main" val="23450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nl-NL" smtClean="0"/>
              <a:t>Klik om de stijl te bewerken</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43F3DF3D-0031-4F2C-8AD0-DD473AB07CBA}" type="datetimeFigureOut">
              <a:rPr lang="nl-NL" smtClean="0"/>
              <a:t>4-11-2024</a:t>
            </a:fld>
            <a:endParaRPr lang="nl-NL"/>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3B24CF91-FDCF-4B24-BC94-42D93F36C480}" type="slidenum">
              <a:rPr lang="nl-NL" smtClean="0"/>
              <a:t>‹nr.›</a:t>
            </a:fld>
            <a:endParaRPr lang="nl-NL"/>
          </a:p>
        </p:txBody>
      </p:sp>
      <p:pic>
        <p:nvPicPr>
          <p:cNvPr id="7" name="Afbeelding 6" descr="SBCM_M5000_2019_Powerpoint_slide_1_PP_02.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8217559"/>
            <a:ext cx="12801600" cy="1383641"/>
          </a:xfrm>
          <a:prstGeom prst="rect">
            <a:avLst/>
          </a:prstGeom>
        </p:spPr>
      </p:pic>
    </p:spTree>
    <p:extLst>
      <p:ext uri="{BB962C8B-B14F-4D97-AF65-F5344CB8AC3E}">
        <p14:creationId xmlns:p14="http://schemas.microsoft.com/office/powerpoint/2010/main" val="290884832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www.werkportal.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4.jpg"/><Relationship Id="rId7" Type="http://schemas.openxmlformats.org/officeDocument/2006/relationships/hyperlink" Target="https://www.napofilm.net/napos-films/177/scenes/sho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napofilm.net/napos-films/176/scenes/show" TargetMode="External"/><Relationship Id="rId5" Type="http://schemas.openxmlformats.org/officeDocument/2006/relationships/image" Target="../media/image5.jpg"/><Relationship Id="rId4" Type="http://schemas.openxmlformats.org/officeDocument/2006/relationships/hyperlink" Target="https://www.napofilm.net/napos-films/175/scenes/sho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123klimaatshop.nl/geluidsemissie-en-energielabels-voor-airconditioning-warmtepompe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g"/><Relationship Id="rId7" Type="http://schemas.openxmlformats.org/officeDocument/2006/relationships/hyperlink" Target="https://www.stigas.nl/agroarbo/bijlage-1-keuze-gehoorbeschermingsmiddelen/" TargetMode="External"/><Relationship Id="rId2" Type="http://schemas.openxmlformats.org/officeDocument/2006/relationships/image" Target="../media/image11.emf"/><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www.hoortest.oorcheck.nl/" TargetMode="External"/><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0" y="0"/>
            <a:ext cx="9601200" cy="9601200"/>
          </a:xfrm>
          <a:prstGeom prst="rect">
            <a:avLst/>
          </a:prstGeom>
        </p:spPr>
      </p:pic>
      <p:sp>
        <p:nvSpPr>
          <p:cNvPr id="4" name="Titel 1"/>
          <p:cNvSpPr txBox="1">
            <a:spLocks/>
          </p:cNvSpPr>
          <p:nvPr/>
        </p:nvSpPr>
        <p:spPr>
          <a:xfrm>
            <a:off x="3380507" y="6808643"/>
            <a:ext cx="9421093" cy="1543050"/>
          </a:xfrm>
          <a:prstGeom prst="rect">
            <a:avLst/>
          </a:prstGeom>
          <a:solidFill>
            <a:schemeClr val="accent2"/>
          </a:solidFill>
        </p:spPr>
        <p:txBody>
          <a:bodyPr vert="horz" lIns="91440" tIns="45720" rIns="91440" bIns="45720" rtlCol="0" anchor="ctr">
            <a:normAutofit fontScale="70000" lnSpcReduction="20000"/>
          </a:bodyPr>
          <a:lst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a:lstStyle>
          <a:p>
            <a:pPr>
              <a:lnSpc>
                <a:spcPts val="4900"/>
              </a:lnSpc>
            </a:pPr>
            <a:r>
              <a:rPr lang="nl-NL" sz="4600" b="1" spc="140" dirty="0" smtClean="0">
                <a:solidFill>
                  <a:srgbClr val="FFFFFF"/>
                </a:solidFill>
                <a:latin typeface="Arial"/>
                <a:cs typeface="Arial"/>
              </a:rPr>
              <a:t>Presentatie Geluid</a:t>
            </a:r>
          </a:p>
          <a:p>
            <a:pPr>
              <a:lnSpc>
                <a:spcPts val="4900"/>
              </a:lnSpc>
            </a:pPr>
            <a:r>
              <a:rPr lang="nl-NL" sz="3920" spc="140" dirty="0" smtClean="0">
                <a:solidFill>
                  <a:srgbClr val="FFFFFF"/>
                </a:solidFill>
                <a:latin typeface="Arial"/>
                <a:cs typeface="Arial"/>
              </a:rPr>
              <a:t>voor werknemers binnen sociaal ontwikkelbedrijven</a:t>
            </a:r>
            <a:endParaRPr lang="nl-NL" sz="3920" spc="140" dirty="0">
              <a:solidFill>
                <a:srgbClr val="FFFFFF"/>
              </a:solidFill>
              <a:latin typeface="Arial"/>
              <a:cs typeface="Arial"/>
            </a:endParaRPr>
          </a:p>
        </p:txBody>
      </p:sp>
    </p:spTree>
    <p:extLst>
      <p:ext uri="{BB962C8B-B14F-4D97-AF65-F5344CB8AC3E}">
        <p14:creationId xmlns:p14="http://schemas.microsoft.com/office/powerpoint/2010/main" val="3941856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71774"/>
            <a:ext cx="1903772" cy="1903772"/>
          </a:xfrm>
          <a:prstGeom prst="rect">
            <a:avLst/>
          </a:prstGeom>
        </p:spPr>
      </p:pic>
      <p:sp>
        <p:nvSpPr>
          <p:cNvPr id="4" name="Titel 1"/>
          <p:cNvSpPr txBox="1">
            <a:spLocks/>
          </p:cNvSpPr>
          <p:nvPr/>
        </p:nvSpPr>
        <p:spPr>
          <a:xfrm>
            <a:off x="376974" y="522105"/>
            <a:ext cx="11479114"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Hinderlijk geluid</a:t>
            </a:r>
            <a:endParaRPr lang="nl-NL" dirty="0"/>
          </a:p>
        </p:txBody>
      </p:sp>
      <p:sp>
        <p:nvSpPr>
          <p:cNvPr id="12" name="Tekstvak 11">
            <a:extLst>
              <a:ext uri="{FF2B5EF4-FFF2-40B4-BE49-F238E27FC236}">
                <a16:creationId xmlns:a16="http://schemas.microsoft.com/office/drawing/2014/main" id="{1BABFC6A-D3A7-4743-9A27-21610A82F350}"/>
              </a:ext>
            </a:extLst>
          </p:cNvPr>
          <p:cNvSpPr txBox="1"/>
          <p:nvPr/>
        </p:nvSpPr>
        <p:spPr>
          <a:xfrm>
            <a:off x="376975" y="1458615"/>
            <a:ext cx="11066880" cy="3258860"/>
          </a:xfrm>
          <a:prstGeom prst="roundRect">
            <a:avLst>
              <a:gd name="adj" fmla="val 9004"/>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sz="2800" dirty="0" smtClean="0"/>
              <a:t>Een werkomgeving met hinderlijk geluid kan ervoor zorgen dat je last krijgt van bijvoorbeeld hoofdpijn, vermoeidheid of moeite met concentreren. </a:t>
            </a:r>
          </a:p>
          <a:p>
            <a:r>
              <a:rPr lang="nl-NL" sz="2800" dirty="0" smtClean="0"/>
              <a:t>Als het langer duurt, kan het leiden tot stressklachten zoals slechter slapen, moeilijk kunnen ontspannen, sneller boos worden of fouten gaan maken. </a:t>
            </a:r>
            <a:endParaRPr lang="nl-NL" sz="2800" b="1" dirty="0" smtClean="0"/>
          </a:p>
          <a:p>
            <a:r>
              <a:rPr lang="nl-NL" sz="2800" b="1" dirty="0" smtClean="0">
                <a:solidFill>
                  <a:srgbClr val="C0504D"/>
                </a:solidFill>
              </a:rPr>
              <a:t>Trek dus op tijd aan de bel!</a:t>
            </a:r>
          </a:p>
        </p:txBody>
      </p:sp>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7008" y="3855353"/>
            <a:ext cx="721976" cy="639626"/>
          </a:xfrm>
          <a:prstGeom prst="rect">
            <a:avLst/>
          </a:prstGeom>
        </p:spPr>
      </p:pic>
      <p:sp>
        <p:nvSpPr>
          <p:cNvPr id="2" name="Rechthoek 1"/>
          <p:cNvSpPr/>
          <p:nvPr/>
        </p:nvSpPr>
        <p:spPr>
          <a:xfrm>
            <a:off x="509321" y="4886573"/>
            <a:ext cx="12062451" cy="3600986"/>
          </a:xfrm>
          <a:prstGeom prst="rect">
            <a:avLst/>
          </a:prstGeom>
        </p:spPr>
        <p:txBody>
          <a:bodyPr wrap="square">
            <a:spAutoFit/>
          </a:bodyPr>
          <a:lstStyle/>
          <a:p>
            <a:r>
              <a:rPr lang="nl-NL" sz="3200" b="1" dirty="0"/>
              <a:t>WAT KAN JE </a:t>
            </a:r>
            <a:r>
              <a:rPr lang="nl-NL" sz="3200" b="1" dirty="0" smtClean="0"/>
              <a:t>ZELF DOEN</a:t>
            </a:r>
          </a:p>
          <a:p>
            <a:endParaRPr lang="nl-NL" sz="2800" dirty="0"/>
          </a:p>
          <a:p>
            <a:pPr marL="457200" indent="-457200">
              <a:buFont typeface="Wingdings" panose="05000000000000000000" pitchFamily="2" charset="2"/>
              <a:buChar char="à"/>
            </a:pPr>
            <a:r>
              <a:rPr lang="nl-NL" sz="2800" dirty="0" smtClean="0"/>
              <a:t>Ga met collega’s in gesprek: hebben jullie last van bepaalde geluiden? Heb je ideeën hoe je dit op zou kunnen lossen? </a:t>
            </a:r>
          </a:p>
          <a:p>
            <a:pPr marL="457200" indent="-457200">
              <a:buFont typeface="Wingdings" panose="05000000000000000000" pitchFamily="2" charset="2"/>
              <a:buChar char="à"/>
            </a:pPr>
            <a:endParaRPr lang="nl-NL" sz="2800" dirty="0"/>
          </a:p>
          <a:p>
            <a:pPr marL="457200" indent="-457200">
              <a:buFont typeface="Wingdings" panose="05000000000000000000" pitchFamily="2" charset="2"/>
              <a:buChar char="à"/>
            </a:pPr>
            <a:r>
              <a:rPr lang="nl-NL" sz="2800" dirty="0" smtClean="0"/>
              <a:t>Let </a:t>
            </a:r>
            <a:r>
              <a:rPr lang="nl-NL" sz="2800" dirty="0"/>
              <a:t>op dat je zelf niet voor geluidsoverlast zorgt </a:t>
            </a:r>
          </a:p>
          <a:p>
            <a:endParaRPr lang="nl-NL" sz="2800" dirty="0"/>
          </a:p>
          <a:p>
            <a:pPr marL="457200" indent="-457200">
              <a:buFont typeface="Wingdings" panose="05000000000000000000" pitchFamily="2" charset="2"/>
              <a:buChar char="à"/>
            </a:pPr>
            <a:r>
              <a:rPr lang="nl-NL" sz="2800" dirty="0"/>
              <a:t>Weet bij wie je terecht kan met vragen over geluid of als je ergens last van hebt</a:t>
            </a:r>
          </a:p>
        </p:txBody>
      </p:sp>
    </p:spTree>
    <p:extLst>
      <p:ext uri="{BB962C8B-B14F-4D97-AF65-F5344CB8AC3E}">
        <p14:creationId xmlns:p14="http://schemas.microsoft.com/office/powerpoint/2010/main" val="1068152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271774"/>
            <a:ext cx="1903772" cy="1903772"/>
          </a:xfrm>
          <a:prstGeom prst="rect">
            <a:avLst/>
          </a:prstGeom>
        </p:spPr>
      </p:pic>
      <p:sp>
        <p:nvSpPr>
          <p:cNvPr id="4" name="Titel 1"/>
          <p:cNvSpPr txBox="1">
            <a:spLocks/>
          </p:cNvSpPr>
          <p:nvPr/>
        </p:nvSpPr>
        <p:spPr>
          <a:xfrm>
            <a:off x="376974" y="522105"/>
            <a:ext cx="11479114"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Prikkelarme werkomgeving</a:t>
            </a:r>
            <a:endParaRPr lang="nl-NL" dirty="0"/>
          </a:p>
        </p:txBody>
      </p:sp>
      <p:sp>
        <p:nvSpPr>
          <p:cNvPr id="2" name="Rechthoek 1"/>
          <p:cNvSpPr/>
          <p:nvPr/>
        </p:nvSpPr>
        <p:spPr>
          <a:xfrm>
            <a:off x="376974" y="1680407"/>
            <a:ext cx="12062451" cy="7048083"/>
          </a:xfrm>
          <a:prstGeom prst="rect">
            <a:avLst/>
          </a:prstGeom>
        </p:spPr>
        <p:txBody>
          <a:bodyPr wrap="square">
            <a:spAutoFit/>
          </a:bodyPr>
          <a:lstStyle/>
          <a:p>
            <a:r>
              <a:rPr lang="nl-NL" sz="2800" dirty="0" smtClean="0"/>
              <a:t>Soms kunnen de prikkels op je werkplek zoveel zijn, dat je er last van hebt. </a:t>
            </a:r>
            <a:endParaRPr lang="nl-NL" dirty="0" smtClean="0"/>
          </a:p>
          <a:p>
            <a:pPr lvl="0"/>
            <a:r>
              <a:rPr lang="nl-NL" sz="2800" dirty="0" smtClean="0"/>
              <a:t>Ga dan met </a:t>
            </a:r>
            <a:r>
              <a:rPr lang="nl-NL" sz="2800" dirty="0"/>
              <a:t>je leidinggevende in gesprek over wat je nodig hebt om prettig te </a:t>
            </a:r>
            <a:r>
              <a:rPr lang="nl-NL" sz="2800" dirty="0" smtClean="0"/>
              <a:t>werken. Onderzoek </a:t>
            </a:r>
            <a:r>
              <a:rPr lang="nl-NL" sz="2800" dirty="0"/>
              <a:t>samen waar je </a:t>
            </a:r>
            <a:r>
              <a:rPr lang="nl-NL" sz="2800" dirty="0" smtClean="0"/>
              <a:t>last </a:t>
            </a:r>
            <a:r>
              <a:rPr lang="nl-NL" sz="2800" dirty="0"/>
              <a:t>van hebt en waardoor dat komt.</a:t>
            </a:r>
          </a:p>
          <a:p>
            <a:pPr lvl="0"/>
            <a:endParaRPr lang="nl-NL" dirty="0" smtClean="0"/>
          </a:p>
          <a:p>
            <a:pPr lvl="0"/>
            <a:r>
              <a:rPr lang="nl-NL" sz="2400" dirty="0" smtClean="0"/>
              <a:t>Mogelijke oplossingen kunnen zijn: </a:t>
            </a:r>
            <a:endParaRPr lang="nl-NL" sz="2400" dirty="0"/>
          </a:p>
          <a:p>
            <a:pPr marL="457200" lvl="0" indent="-457200" fontAlgn="base">
              <a:lnSpc>
                <a:spcPct val="150000"/>
              </a:lnSpc>
              <a:buFont typeface="Wingdings" panose="05000000000000000000" pitchFamily="2" charset="2"/>
              <a:buChar char="q"/>
            </a:pPr>
            <a:r>
              <a:rPr lang="nl-NL" sz="2400" b="1" dirty="0"/>
              <a:t>Minder </a:t>
            </a:r>
            <a:r>
              <a:rPr lang="nl-NL" sz="2400" b="1" dirty="0" smtClean="0"/>
              <a:t>afleiding</a:t>
            </a:r>
            <a:r>
              <a:rPr lang="nl-NL" sz="2400" dirty="0" smtClean="0"/>
              <a:t>: een </a:t>
            </a:r>
            <a:r>
              <a:rPr lang="nl-NL" sz="2400" dirty="0"/>
              <a:t>rustige </a:t>
            </a:r>
            <a:r>
              <a:rPr lang="nl-NL" sz="2400" dirty="0" smtClean="0"/>
              <a:t>ruimte of je telefoon wegleggen tijdens werk.</a:t>
            </a:r>
            <a:endParaRPr lang="nl-NL" sz="2400" dirty="0"/>
          </a:p>
          <a:p>
            <a:pPr marL="457200" lvl="0" indent="-457200" fontAlgn="base">
              <a:lnSpc>
                <a:spcPct val="150000"/>
              </a:lnSpc>
              <a:buFont typeface="Wingdings" panose="05000000000000000000" pitchFamily="2" charset="2"/>
              <a:buChar char="q"/>
            </a:pPr>
            <a:r>
              <a:rPr lang="nl-NL" sz="2400" b="1" dirty="0"/>
              <a:t>Minder geluid</a:t>
            </a:r>
            <a:r>
              <a:rPr lang="nl-NL" sz="2400" dirty="0"/>
              <a:t>: </a:t>
            </a:r>
            <a:r>
              <a:rPr lang="nl-NL" sz="2400" dirty="0" smtClean="0"/>
              <a:t>zoals het </a:t>
            </a:r>
            <a:r>
              <a:rPr lang="nl-NL" sz="2400" dirty="0"/>
              <a:t>gebruik van een koptelefoon of </a:t>
            </a:r>
            <a:r>
              <a:rPr lang="nl-NL" sz="2400" dirty="0" smtClean="0"/>
              <a:t>oordoppen.</a:t>
            </a:r>
            <a:endParaRPr lang="nl-NL" sz="2400" dirty="0"/>
          </a:p>
          <a:p>
            <a:pPr marL="457200" lvl="0" indent="-457200" fontAlgn="base">
              <a:lnSpc>
                <a:spcPct val="150000"/>
              </a:lnSpc>
              <a:buFont typeface="Wingdings" panose="05000000000000000000" pitchFamily="2" charset="2"/>
              <a:buChar char="q"/>
            </a:pPr>
            <a:r>
              <a:rPr lang="nl-NL" sz="2400" b="1" dirty="0"/>
              <a:t>Aanpassing </a:t>
            </a:r>
            <a:r>
              <a:rPr lang="nl-NL" sz="2400" b="1" dirty="0" smtClean="0"/>
              <a:t>werkomgeving</a:t>
            </a:r>
            <a:r>
              <a:rPr lang="nl-NL" sz="2400" u="sng" dirty="0"/>
              <a:t>: </a:t>
            </a:r>
            <a:r>
              <a:rPr lang="nl-NL" sz="2400" dirty="0"/>
              <a:t>andere </a:t>
            </a:r>
            <a:r>
              <a:rPr lang="nl-NL" sz="2400" dirty="0" smtClean="0"/>
              <a:t>verlichting, aangepaste </a:t>
            </a:r>
            <a:r>
              <a:rPr lang="nl-NL" sz="2400" dirty="0"/>
              <a:t>temperatuur </a:t>
            </a:r>
            <a:r>
              <a:rPr lang="nl-NL" sz="2400" dirty="0" smtClean="0"/>
              <a:t>of ook planten en andere kleuren kunnen helpen </a:t>
            </a:r>
            <a:r>
              <a:rPr lang="nl-NL" sz="2400" dirty="0"/>
              <a:t>om je prettiger te </a:t>
            </a:r>
            <a:r>
              <a:rPr lang="nl-NL" sz="2400" dirty="0" smtClean="0"/>
              <a:t>voelen.</a:t>
            </a:r>
          </a:p>
          <a:p>
            <a:pPr marL="457200" lvl="0" indent="-457200" fontAlgn="base">
              <a:lnSpc>
                <a:spcPct val="150000"/>
              </a:lnSpc>
              <a:buFont typeface="Wingdings" panose="05000000000000000000" pitchFamily="2" charset="2"/>
              <a:buChar char="q"/>
            </a:pPr>
            <a:r>
              <a:rPr lang="nl-NL" sz="2400" b="1" dirty="0" smtClean="0"/>
              <a:t>Extra pauzes</a:t>
            </a:r>
            <a:r>
              <a:rPr lang="nl-NL" sz="2400" dirty="0"/>
              <a:t>: korte </a:t>
            </a:r>
            <a:r>
              <a:rPr lang="nl-NL" sz="2400" dirty="0" smtClean="0"/>
              <a:t>pauzes (buiten) helpen om te </a:t>
            </a:r>
            <a:r>
              <a:rPr lang="nl-NL" sz="2400" dirty="0"/>
              <a:t>ontspannen en prikkels te </a:t>
            </a:r>
            <a:r>
              <a:rPr lang="nl-NL" sz="2400" dirty="0" smtClean="0"/>
              <a:t>verwerken.</a:t>
            </a:r>
          </a:p>
          <a:p>
            <a:pPr marL="457200" lvl="0" indent="-457200" fontAlgn="base">
              <a:lnSpc>
                <a:spcPct val="150000"/>
              </a:lnSpc>
              <a:buFont typeface="Wingdings" panose="05000000000000000000" pitchFamily="2" charset="2"/>
              <a:buChar char="q"/>
            </a:pPr>
            <a:r>
              <a:rPr lang="nl-NL" sz="2400" b="1" dirty="0"/>
              <a:t>P</a:t>
            </a:r>
            <a:r>
              <a:rPr lang="nl-NL" sz="2400" b="1" dirty="0" smtClean="0"/>
              <a:t>rikkels </a:t>
            </a:r>
            <a:r>
              <a:rPr lang="nl-NL" sz="2400" b="1" dirty="0"/>
              <a:t>tijdens </a:t>
            </a:r>
            <a:r>
              <a:rPr lang="nl-NL" sz="2400" b="1" dirty="0" smtClean="0"/>
              <a:t>overleg/pauzes verminderen</a:t>
            </a:r>
            <a:r>
              <a:rPr lang="nl-NL" sz="2400" dirty="0" smtClean="0"/>
              <a:t>: Bespreek </a:t>
            </a:r>
            <a:r>
              <a:rPr lang="nl-NL" sz="2400" dirty="0"/>
              <a:t>hoe je wel goed bij een overleg kan zijn of je pauze door kan brengen</a:t>
            </a:r>
            <a:r>
              <a:rPr lang="nl-NL" sz="2400" dirty="0" smtClean="0"/>
              <a:t>.</a:t>
            </a:r>
            <a:endParaRPr lang="nl-NL" sz="2400" dirty="0"/>
          </a:p>
          <a:p>
            <a:endParaRPr lang="nl-NL" b="1" dirty="0" smtClean="0"/>
          </a:p>
          <a:p>
            <a:r>
              <a:rPr lang="nl-NL" sz="2800" b="1" dirty="0" smtClean="0">
                <a:solidFill>
                  <a:srgbClr val="C00000"/>
                </a:solidFill>
              </a:rPr>
              <a:t>Leg </a:t>
            </a:r>
            <a:r>
              <a:rPr lang="nl-NL" sz="2800" b="1" dirty="0">
                <a:solidFill>
                  <a:srgbClr val="C00000"/>
                </a:solidFill>
              </a:rPr>
              <a:t>de afspraken vast en bespreek samen hoe je deze aan je collega’s wilt gaan vertellen. </a:t>
            </a:r>
            <a:endParaRPr lang="nl-NL" sz="4000" b="1" dirty="0">
              <a:solidFill>
                <a:srgbClr val="C00000"/>
              </a:solidFill>
            </a:endParaRPr>
          </a:p>
        </p:txBody>
      </p:sp>
    </p:spTree>
    <p:extLst>
      <p:ext uri="{BB962C8B-B14F-4D97-AF65-F5344CB8AC3E}">
        <p14:creationId xmlns:p14="http://schemas.microsoft.com/office/powerpoint/2010/main" val="14779472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76973" y="522105"/>
            <a:ext cx="12062451"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Tips om te communiceren met dove of slechthorende collega’s </a:t>
            </a:r>
            <a:endParaRPr lang="nl-NL" dirty="0"/>
          </a:p>
        </p:txBody>
      </p:sp>
      <p:sp>
        <p:nvSpPr>
          <p:cNvPr id="2" name="Rechthoek 1"/>
          <p:cNvSpPr/>
          <p:nvPr/>
        </p:nvSpPr>
        <p:spPr>
          <a:xfrm>
            <a:off x="376974" y="1275248"/>
            <a:ext cx="12062451" cy="4401205"/>
          </a:xfrm>
          <a:prstGeom prst="rect">
            <a:avLst/>
          </a:prstGeom>
        </p:spPr>
        <p:txBody>
          <a:bodyPr wrap="square">
            <a:spAutoFit/>
          </a:bodyPr>
          <a:lstStyle/>
          <a:p>
            <a:pPr lvl="0"/>
            <a:r>
              <a:rPr lang="nl-NL" sz="2800" dirty="0" smtClean="0"/>
              <a:t>Deze tips helpen om goed met je dove of slechthorende collega samen te werken:</a:t>
            </a:r>
          </a:p>
          <a:p>
            <a:pPr lvl="0"/>
            <a:endParaRPr lang="nl-NL" sz="2800" dirty="0" smtClean="0"/>
          </a:p>
          <a:p>
            <a:pPr marL="457200" lvl="0" indent="-457200">
              <a:buFont typeface="Arial" panose="020B0604020202020204" pitchFamily="34" charset="0"/>
              <a:buChar char="•"/>
            </a:pPr>
            <a:r>
              <a:rPr lang="nl-NL" sz="2800" dirty="0" smtClean="0"/>
              <a:t>Kijk </a:t>
            </a:r>
            <a:r>
              <a:rPr lang="nl-NL" sz="2800" dirty="0"/>
              <a:t>je collega aan als je tegen hem praat</a:t>
            </a:r>
          </a:p>
          <a:p>
            <a:pPr marL="457200" lvl="0" indent="-457200">
              <a:buFont typeface="Arial" panose="020B0604020202020204" pitchFamily="34" charset="0"/>
              <a:buChar char="•"/>
            </a:pPr>
            <a:r>
              <a:rPr lang="nl-NL" sz="2800" dirty="0"/>
              <a:t>Zorg dat je mond zichtbaar is als je praat (geen hand voor je mond)</a:t>
            </a:r>
          </a:p>
          <a:p>
            <a:pPr marL="457200" lvl="0" indent="-457200">
              <a:buFont typeface="Arial" panose="020B0604020202020204" pitchFamily="34" charset="0"/>
              <a:buChar char="•"/>
            </a:pPr>
            <a:r>
              <a:rPr lang="nl-NL" sz="2800" dirty="0"/>
              <a:t>Toon geduld als je iets moet herhalen en probeer er geen irritatie doorheen te laten klinken</a:t>
            </a:r>
          </a:p>
          <a:p>
            <a:pPr marL="457200" lvl="0" indent="-457200">
              <a:buFont typeface="Arial" panose="020B0604020202020204" pitchFamily="34" charset="0"/>
              <a:buChar char="•"/>
            </a:pPr>
            <a:r>
              <a:rPr lang="nl-NL" sz="2800" dirty="0"/>
              <a:t>Spreek rustig en duidelijk</a:t>
            </a:r>
          </a:p>
          <a:p>
            <a:pPr marL="457200" lvl="0" indent="-457200">
              <a:buFont typeface="Arial" panose="020B0604020202020204" pitchFamily="34" charset="0"/>
              <a:buChar char="•"/>
            </a:pPr>
            <a:r>
              <a:rPr lang="nl-NL" sz="2800" dirty="0"/>
              <a:t>Maak je zinnen af</a:t>
            </a:r>
          </a:p>
          <a:p>
            <a:pPr marL="457200" lvl="0" indent="-457200">
              <a:buFont typeface="Arial" panose="020B0604020202020204" pitchFamily="34" charset="0"/>
              <a:buChar char="•"/>
            </a:pPr>
            <a:r>
              <a:rPr lang="nl-NL" sz="2800" dirty="0"/>
              <a:t>Spreek met gewoon volume: harder praten is niet nodig  </a:t>
            </a:r>
            <a:endParaRPr lang="nl-NL" sz="2800" dirty="0" smtClean="0"/>
          </a:p>
          <a:p>
            <a:pPr marL="457200" lvl="0" indent="-457200">
              <a:buFont typeface="Arial" panose="020B0604020202020204" pitchFamily="34" charset="0"/>
              <a:buChar char="•"/>
            </a:pPr>
            <a:endParaRPr lang="nl-NL" sz="2800" dirty="0"/>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3894" y="4447310"/>
            <a:ext cx="3349888" cy="5024832"/>
          </a:xfrm>
          <a:prstGeom prst="rect">
            <a:avLst/>
          </a:prstGeom>
        </p:spPr>
      </p:pic>
      <p:sp>
        <p:nvSpPr>
          <p:cNvPr id="5" name="Rechthoek 4"/>
          <p:cNvSpPr/>
          <p:nvPr/>
        </p:nvSpPr>
        <p:spPr>
          <a:xfrm>
            <a:off x="1196042" y="6241472"/>
            <a:ext cx="8309826" cy="2092881"/>
          </a:xfrm>
          <a:prstGeom prst="rect">
            <a:avLst/>
          </a:prstGeom>
        </p:spPr>
        <p:txBody>
          <a:bodyPr wrap="square">
            <a:spAutoFit/>
          </a:bodyPr>
          <a:lstStyle/>
          <a:p>
            <a:pPr lvl="0"/>
            <a:r>
              <a:rPr lang="nl-NL" sz="2800" dirty="0"/>
              <a:t>En een extra tip: op </a:t>
            </a:r>
            <a:r>
              <a:rPr lang="nl-NL" sz="2800" dirty="0">
                <a:hlinkClick r:id="rId4"/>
              </a:rPr>
              <a:t>www.werkportal.nl</a:t>
            </a:r>
            <a:r>
              <a:rPr lang="nl-NL" sz="2800" dirty="0"/>
              <a:t> vind je een gratis e-</a:t>
            </a:r>
            <a:r>
              <a:rPr lang="nl-NL" sz="2800" dirty="0" err="1"/>
              <a:t>learning</a:t>
            </a:r>
            <a:r>
              <a:rPr lang="nl-NL" sz="2800" dirty="0"/>
              <a:t> ‘gebarentaal op de werkvloer’. Altijd handig én leuk om zelf ook wat gebaren te kunnen maken! </a:t>
            </a:r>
          </a:p>
          <a:p>
            <a:endParaRPr lang="nl-NL" b="1" dirty="0"/>
          </a:p>
        </p:txBody>
      </p:sp>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636" y="6412741"/>
            <a:ext cx="523948" cy="809738"/>
          </a:xfrm>
          <a:prstGeom prst="rect">
            <a:avLst/>
          </a:prstGeom>
        </p:spPr>
      </p:pic>
    </p:spTree>
    <p:extLst>
      <p:ext uri="{BB962C8B-B14F-4D97-AF65-F5344CB8AC3E}">
        <p14:creationId xmlns:p14="http://schemas.microsoft.com/office/powerpoint/2010/main" val="2446274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792480" y="5368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3640" dirty="0" smtClean="0">
                <a:solidFill>
                  <a:srgbClr val="008BD1"/>
                </a:solidFill>
              </a:rPr>
              <a:t>Inhoud: waar gaan we het over hebben</a:t>
            </a:r>
            <a:endParaRPr lang="nl-NL" dirty="0"/>
          </a:p>
        </p:txBody>
      </p:sp>
      <p:sp>
        <p:nvSpPr>
          <p:cNvPr id="2" name="Rechthoek 1"/>
          <p:cNvSpPr/>
          <p:nvPr/>
        </p:nvSpPr>
        <p:spPr>
          <a:xfrm>
            <a:off x="792481" y="1379503"/>
            <a:ext cx="11239098" cy="5909310"/>
          </a:xfrm>
          <a:prstGeom prst="rect">
            <a:avLst/>
          </a:prstGeom>
        </p:spPr>
        <p:txBody>
          <a:bodyPr wrap="square">
            <a:spAutoFit/>
          </a:bodyPr>
          <a:lstStyle/>
          <a:p>
            <a:pPr marL="457200" indent="-457200">
              <a:lnSpc>
                <a:spcPct val="150000"/>
              </a:lnSpc>
              <a:buFont typeface="+mj-lt"/>
              <a:buAutoNum type="arabicPeriod"/>
            </a:pPr>
            <a:r>
              <a:rPr lang="nl-NL" sz="3600" dirty="0" smtClean="0"/>
              <a:t>Wat is geluid?</a:t>
            </a:r>
          </a:p>
          <a:p>
            <a:pPr marL="457200" indent="-457200">
              <a:lnSpc>
                <a:spcPct val="150000"/>
              </a:lnSpc>
              <a:buFont typeface="+mj-lt"/>
              <a:buAutoNum type="arabicPeriod"/>
            </a:pPr>
            <a:r>
              <a:rPr lang="nl-NL" sz="3600" dirty="0"/>
              <a:t>Bronnen van geluid</a:t>
            </a:r>
          </a:p>
          <a:p>
            <a:pPr marL="457200" indent="-457200">
              <a:lnSpc>
                <a:spcPct val="150000"/>
              </a:lnSpc>
              <a:buFont typeface="+mj-lt"/>
              <a:buAutoNum type="arabicPeriod"/>
            </a:pPr>
            <a:r>
              <a:rPr lang="nl-NL" sz="3600" dirty="0" smtClean="0"/>
              <a:t>Lawaai</a:t>
            </a:r>
          </a:p>
          <a:p>
            <a:pPr marL="457200" indent="-457200">
              <a:lnSpc>
                <a:spcPct val="150000"/>
              </a:lnSpc>
              <a:buFont typeface="+mj-lt"/>
              <a:buAutoNum type="arabicPeriod"/>
            </a:pPr>
            <a:r>
              <a:rPr lang="nl-NL" sz="3600" dirty="0" smtClean="0"/>
              <a:t>Informatie over gehoorbescherming</a:t>
            </a:r>
          </a:p>
          <a:p>
            <a:pPr marL="457200" indent="-457200">
              <a:lnSpc>
                <a:spcPct val="150000"/>
              </a:lnSpc>
              <a:buFont typeface="+mj-lt"/>
              <a:buAutoNum type="arabicPeriod"/>
            </a:pPr>
            <a:r>
              <a:rPr lang="nl-NL" sz="3600" dirty="0" smtClean="0"/>
              <a:t>Hinderlijk geluid</a:t>
            </a:r>
          </a:p>
          <a:p>
            <a:pPr marL="457200" indent="-457200">
              <a:lnSpc>
                <a:spcPct val="150000"/>
              </a:lnSpc>
              <a:buFont typeface="+mj-lt"/>
              <a:buAutoNum type="arabicPeriod"/>
            </a:pPr>
            <a:r>
              <a:rPr lang="nl-NL" sz="3600" dirty="0" smtClean="0"/>
              <a:t>Prikkelarme werkomgeving</a:t>
            </a:r>
          </a:p>
          <a:p>
            <a:pPr marL="457200" indent="-457200">
              <a:lnSpc>
                <a:spcPct val="150000"/>
              </a:lnSpc>
              <a:buFont typeface="+mj-lt"/>
              <a:buAutoNum type="arabicPeriod"/>
            </a:pPr>
            <a:r>
              <a:rPr lang="nl-NL" sz="3600" dirty="0" smtClean="0"/>
              <a:t>Dove en slechthorende collega’s </a:t>
            </a:r>
            <a:endParaRPr lang="nl-NL" sz="3600" dirty="0"/>
          </a:p>
        </p:txBody>
      </p:sp>
      <p:pic>
        <p:nvPicPr>
          <p:cNvPr id="5" name="Afbeelding 4"/>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a:xfrm>
            <a:off x="9766015" y="450086"/>
            <a:ext cx="2689076" cy="2487737"/>
          </a:xfrm>
          <a:prstGeom prst="rect">
            <a:avLst/>
          </a:prstGeom>
        </p:spPr>
      </p:pic>
    </p:spTree>
    <p:extLst>
      <p:ext uri="{BB962C8B-B14F-4D97-AF65-F5344CB8AC3E}">
        <p14:creationId xmlns:p14="http://schemas.microsoft.com/office/powerpoint/2010/main" val="41178745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792480" y="5368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3640" dirty="0" smtClean="0">
                <a:solidFill>
                  <a:srgbClr val="008BD1"/>
                </a:solidFill>
              </a:rPr>
              <a:t>Filmpjes over geluid</a:t>
            </a:r>
            <a:endParaRPr lang="nl-NL" dirty="0"/>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 y="2567420"/>
            <a:ext cx="3352800" cy="2000250"/>
          </a:xfrm>
          <a:prstGeom prst="rect">
            <a:avLst/>
          </a:prstGeom>
        </p:spPr>
      </p:pic>
      <p:sp>
        <p:nvSpPr>
          <p:cNvPr id="7" name="Tekstvak 6"/>
          <p:cNvSpPr txBox="1"/>
          <p:nvPr/>
        </p:nvSpPr>
        <p:spPr>
          <a:xfrm>
            <a:off x="792480" y="5153891"/>
            <a:ext cx="3352800" cy="369332"/>
          </a:xfrm>
          <a:prstGeom prst="rect">
            <a:avLst/>
          </a:prstGeom>
          <a:noFill/>
        </p:spPr>
        <p:txBody>
          <a:bodyPr wrap="square" rtlCol="0">
            <a:spAutoFit/>
          </a:bodyPr>
          <a:lstStyle/>
          <a:p>
            <a:r>
              <a:rPr lang="nl-NL" dirty="0" smtClean="0">
                <a:hlinkClick r:id="rId4"/>
              </a:rPr>
              <a:t>Filmpje 1: weg met die herrie!</a:t>
            </a:r>
            <a:endParaRPr lang="nl-NL" dirty="0"/>
          </a:p>
        </p:txBody>
      </p:sp>
      <p:pic>
        <p:nvPicPr>
          <p:cNvPr id="8" name="Afbeelding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6800" y="2567420"/>
            <a:ext cx="3352800" cy="2000250"/>
          </a:xfrm>
          <a:prstGeom prst="rect">
            <a:avLst/>
          </a:prstGeom>
        </p:spPr>
      </p:pic>
      <p:sp>
        <p:nvSpPr>
          <p:cNvPr id="9" name="Tekstvak 8"/>
          <p:cNvSpPr txBox="1"/>
          <p:nvPr/>
        </p:nvSpPr>
        <p:spPr>
          <a:xfrm>
            <a:off x="4876800" y="5153891"/>
            <a:ext cx="3352800" cy="369332"/>
          </a:xfrm>
          <a:prstGeom prst="rect">
            <a:avLst/>
          </a:prstGeom>
          <a:noFill/>
        </p:spPr>
        <p:txBody>
          <a:bodyPr wrap="square" rtlCol="0">
            <a:spAutoFit/>
          </a:bodyPr>
          <a:lstStyle/>
          <a:p>
            <a:r>
              <a:rPr lang="nl-NL" dirty="0" smtClean="0">
                <a:hlinkClick r:id="rId6"/>
              </a:rPr>
              <a:t>Filmpje 2: onherstelbaar</a:t>
            </a:r>
            <a:endParaRPr lang="nl-NL" dirty="0"/>
          </a:p>
        </p:txBody>
      </p:sp>
      <p:sp>
        <p:nvSpPr>
          <p:cNvPr id="11" name="Tekstvak 10"/>
          <p:cNvSpPr txBox="1"/>
          <p:nvPr/>
        </p:nvSpPr>
        <p:spPr>
          <a:xfrm>
            <a:off x="8839200" y="5121625"/>
            <a:ext cx="3352800" cy="369332"/>
          </a:xfrm>
          <a:prstGeom prst="rect">
            <a:avLst/>
          </a:prstGeom>
          <a:noFill/>
        </p:spPr>
        <p:txBody>
          <a:bodyPr wrap="square" rtlCol="0">
            <a:spAutoFit/>
          </a:bodyPr>
          <a:lstStyle/>
          <a:p>
            <a:r>
              <a:rPr lang="nl-NL" dirty="0" smtClean="0">
                <a:hlinkClick r:id="rId7"/>
              </a:rPr>
              <a:t>Filmpje 3: niet zien aankomen</a:t>
            </a:r>
            <a:endParaRPr lang="nl-NL" dirty="0"/>
          </a:p>
        </p:txBody>
      </p:sp>
      <p:pic>
        <p:nvPicPr>
          <p:cNvPr id="12" name="Afbeelding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1381" y="2567420"/>
            <a:ext cx="3352800" cy="2000250"/>
          </a:xfrm>
          <a:prstGeom prst="rect">
            <a:avLst/>
          </a:prstGeom>
        </p:spPr>
      </p:pic>
    </p:spTree>
    <p:extLst>
      <p:ext uri="{BB962C8B-B14F-4D97-AF65-F5344CB8AC3E}">
        <p14:creationId xmlns:p14="http://schemas.microsoft.com/office/powerpoint/2010/main" val="1233556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76974" y="522105"/>
            <a:ext cx="11479114"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Wat is geluid?</a:t>
            </a:r>
            <a:endParaRPr lang="nl-NL" dirty="0"/>
          </a:p>
        </p:txBody>
      </p:sp>
      <p:sp>
        <p:nvSpPr>
          <p:cNvPr id="2" name="Rechthoek 1"/>
          <p:cNvSpPr/>
          <p:nvPr/>
        </p:nvSpPr>
        <p:spPr>
          <a:xfrm>
            <a:off x="376974" y="3494051"/>
            <a:ext cx="11970813" cy="4524315"/>
          </a:xfrm>
          <a:prstGeom prst="rect">
            <a:avLst/>
          </a:prstGeom>
        </p:spPr>
        <p:txBody>
          <a:bodyPr wrap="square">
            <a:spAutoFit/>
          </a:bodyPr>
          <a:lstStyle/>
          <a:p>
            <a:r>
              <a:rPr lang="nl-NL" sz="3200" b="1" dirty="0" smtClean="0"/>
              <a:t>GELUID</a:t>
            </a:r>
            <a:r>
              <a:rPr lang="nl-NL" sz="3200" dirty="0" smtClean="0"/>
              <a:t> </a:t>
            </a:r>
            <a:r>
              <a:rPr lang="nl-NL" sz="3200" dirty="0"/>
              <a:t>zijn trillingen in de lucht. Meestal wordt het gemeten in decibel (dB)</a:t>
            </a:r>
          </a:p>
          <a:p>
            <a:endParaRPr lang="nl-NL" sz="3200" dirty="0">
              <a:solidFill>
                <a:schemeClr val="bg1"/>
              </a:solidFill>
            </a:endParaRPr>
          </a:p>
          <a:p>
            <a:r>
              <a:rPr lang="nl-NL" sz="3200" b="1" dirty="0"/>
              <a:t>LAWAAI</a:t>
            </a:r>
            <a:r>
              <a:rPr lang="nl-NL" sz="3200" dirty="0"/>
              <a:t> is geluid van </a:t>
            </a:r>
            <a:r>
              <a:rPr lang="nl-NL" sz="3200" b="1" dirty="0">
                <a:solidFill>
                  <a:srgbClr val="C00000"/>
                </a:solidFill>
              </a:rPr>
              <a:t>80dB en </a:t>
            </a:r>
            <a:r>
              <a:rPr lang="nl-NL" sz="3200" b="1" dirty="0" smtClean="0">
                <a:solidFill>
                  <a:srgbClr val="C00000"/>
                </a:solidFill>
              </a:rPr>
              <a:t>harder. </a:t>
            </a:r>
            <a:endParaRPr lang="nl-NL" sz="3200" b="1" dirty="0">
              <a:solidFill>
                <a:srgbClr val="C00000"/>
              </a:solidFill>
            </a:endParaRPr>
          </a:p>
          <a:p>
            <a:r>
              <a:rPr lang="nl-NL" sz="3200" b="1" dirty="0">
                <a:solidFill>
                  <a:srgbClr val="C0504D"/>
                </a:solidFill>
              </a:rPr>
              <a:t>!</a:t>
            </a:r>
            <a:r>
              <a:rPr lang="nl-NL" sz="3200" b="1" dirty="0"/>
              <a:t> </a:t>
            </a:r>
            <a:r>
              <a:rPr lang="nl-NL" sz="3200" dirty="0"/>
              <a:t>Let op: elke 3dB extra betekent een verdubbeling van geluid</a:t>
            </a:r>
          </a:p>
          <a:p>
            <a:endParaRPr lang="nl-NL" sz="3200" b="1" dirty="0"/>
          </a:p>
          <a:p>
            <a:r>
              <a:rPr lang="nl-NL" sz="3200" b="1" dirty="0"/>
              <a:t>HINDERLIJK GELUID </a:t>
            </a:r>
            <a:r>
              <a:rPr lang="nl-NL" sz="3200" dirty="0" smtClean="0"/>
              <a:t>is </a:t>
            </a:r>
            <a:r>
              <a:rPr lang="nl-NL" sz="3200" dirty="0"/>
              <a:t>geluid dat minder hard is dan lawaai (dus lager dan </a:t>
            </a:r>
            <a:r>
              <a:rPr lang="nl-NL" sz="3200" dirty="0" smtClean="0"/>
              <a:t>80dB) </a:t>
            </a:r>
            <a:r>
              <a:rPr lang="nl-NL" sz="3200" dirty="0"/>
              <a:t>maar dat je stoort in je werk. Denk </a:t>
            </a:r>
            <a:r>
              <a:rPr lang="nl-NL" sz="3200" dirty="0" smtClean="0"/>
              <a:t>aan bromgeluiden </a:t>
            </a:r>
            <a:r>
              <a:rPr lang="nl-NL" sz="3200" dirty="0"/>
              <a:t>van een machine, </a:t>
            </a:r>
            <a:r>
              <a:rPr lang="nl-NL" sz="3200" dirty="0" smtClean="0"/>
              <a:t>kantoorgeluiden </a:t>
            </a:r>
            <a:r>
              <a:rPr lang="nl-NL" sz="3200" dirty="0"/>
              <a:t>van collega’s of </a:t>
            </a:r>
            <a:r>
              <a:rPr lang="nl-NL" sz="3200" dirty="0" smtClean="0"/>
              <a:t>nagalm </a:t>
            </a:r>
            <a:r>
              <a:rPr lang="nl-NL" sz="3200" dirty="0"/>
              <a:t>in een grote hal. </a:t>
            </a:r>
          </a:p>
        </p:txBody>
      </p:sp>
      <p:pic>
        <p:nvPicPr>
          <p:cNvPr id="3" name="Afbeelding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6182" y="-79722"/>
            <a:ext cx="6729906" cy="3596293"/>
          </a:xfrm>
          <a:prstGeom prst="rect">
            <a:avLst/>
          </a:prstGeom>
        </p:spPr>
      </p:pic>
    </p:spTree>
    <p:extLst>
      <p:ext uri="{BB962C8B-B14F-4D97-AF65-F5344CB8AC3E}">
        <p14:creationId xmlns:p14="http://schemas.microsoft.com/office/powerpoint/2010/main" val="1230633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792480" y="5368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3640" dirty="0" smtClean="0">
                <a:solidFill>
                  <a:srgbClr val="008BD1"/>
                </a:solidFill>
              </a:rPr>
              <a:t>Bronnen van geluid</a:t>
            </a:r>
            <a:endParaRPr lang="nl-NL" dirty="0"/>
          </a:p>
        </p:txBody>
      </p:sp>
      <p:sp>
        <p:nvSpPr>
          <p:cNvPr id="6" name="Tekstvak 5"/>
          <p:cNvSpPr txBox="1"/>
          <p:nvPr/>
        </p:nvSpPr>
        <p:spPr>
          <a:xfrm>
            <a:off x="778042" y="5823284"/>
            <a:ext cx="11550316" cy="2308324"/>
          </a:xfrm>
          <a:prstGeom prst="rect">
            <a:avLst/>
          </a:prstGeom>
          <a:noFill/>
          <a:ln>
            <a:solidFill>
              <a:srgbClr val="4BACC6"/>
            </a:solidFill>
          </a:ln>
        </p:spPr>
        <p:txBody>
          <a:bodyPr wrap="square" rtlCol="0">
            <a:spAutoFit/>
          </a:bodyPr>
          <a:lstStyle/>
          <a:p>
            <a:r>
              <a:rPr lang="nl-NL" sz="2400" b="1" dirty="0" smtClean="0"/>
              <a:t>BELANGRIJKE INFO:</a:t>
            </a:r>
          </a:p>
          <a:p>
            <a:pPr marL="342900" indent="-342900">
              <a:buFont typeface="Arial" panose="020B0604020202020204" pitchFamily="34" charset="0"/>
              <a:buChar char="•"/>
            </a:pPr>
            <a:r>
              <a:rPr lang="nl-NL" sz="2400" dirty="0" smtClean="0"/>
              <a:t>Lawaai is volgens de Arbowet alles van 80dB en harder. Bij blootstelling hieraan, moet je gehoorbescherming dragen.</a:t>
            </a:r>
          </a:p>
          <a:p>
            <a:pPr marL="342900" indent="-342900">
              <a:buFont typeface="Arial" panose="020B0604020202020204" pitchFamily="34" charset="0"/>
              <a:buChar char="•"/>
            </a:pPr>
            <a:r>
              <a:rPr lang="nl-NL" sz="2400" dirty="0" smtClean="0"/>
              <a:t>Als je elkaar op 1 meter afstand niet goed kunt horen, kun je ervan uitgaan dat het geluid te hard is.</a:t>
            </a:r>
          </a:p>
          <a:p>
            <a:pPr marL="342900" indent="-342900">
              <a:buFont typeface="Arial" panose="020B0604020202020204" pitchFamily="34" charset="0"/>
              <a:buChar char="•"/>
            </a:pPr>
            <a:r>
              <a:rPr lang="nl-NL" sz="2400" dirty="0" smtClean="0"/>
              <a:t>Door blootstelling aan lawaai kan je gehoor beschadigen</a:t>
            </a:r>
          </a:p>
        </p:txBody>
      </p:sp>
      <p:pic>
        <p:nvPicPr>
          <p:cNvPr id="7" name="Afbeelding 6">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958" y="1564607"/>
            <a:ext cx="10808368" cy="3752850"/>
          </a:xfrm>
          <a:prstGeom prst="rect">
            <a:avLst/>
          </a:prstGeom>
        </p:spPr>
      </p:pic>
    </p:spTree>
    <p:extLst>
      <p:ext uri="{BB962C8B-B14F-4D97-AF65-F5344CB8AC3E}">
        <p14:creationId xmlns:p14="http://schemas.microsoft.com/office/powerpoint/2010/main" val="2639471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76974" y="522105"/>
            <a:ext cx="11479114"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Lawaai</a:t>
            </a:r>
            <a:endParaRPr lang="nl-NL" dirty="0"/>
          </a:p>
        </p:txBody>
      </p:sp>
      <p:sp>
        <p:nvSpPr>
          <p:cNvPr id="12" name="Tekstvak 11">
            <a:extLst>
              <a:ext uri="{FF2B5EF4-FFF2-40B4-BE49-F238E27FC236}">
                <a16:creationId xmlns:a16="http://schemas.microsoft.com/office/drawing/2014/main" id="{1BABFC6A-D3A7-4743-9A27-21610A82F350}"/>
              </a:ext>
            </a:extLst>
          </p:cNvPr>
          <p:cNvSpPr txBox="1"/>
          <p:nvPr/>
        </p:nvSpPr>
        <p:spPr>
          <a:xfrm>
            <a:off x="376973" y="2135930"/>
            <a:ext cx="12062451" cy="1903690"/>
          </a:xfrm>
          <a:prstGeom prst="roundRect">
            <a:avLst>
              <a:gd name="adj" fmla="val 9004"/>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sz="2800" dirty="0" smtClean="0"/>
              <a:t>Door hard geluid kan je gehoor beschadigen. Dit merk je vaak pas later.</a:t>
            </a:r>
          </a:p>
          <a:p>
            <a:r>
              <a:rPr lang="nl-NL" sz="2800" dirty="0" smtClean="0"/>
              <a:t>Ook kan lawaai stress veroorzaken. Hierdoor kun je je minder fit voelen en minder plezier in je werk krijgen. </a:t>
            </a:r>
            <a:endParaRPr lang="nl-NL" sz="2800" b="1" dirty="0" smtClean="0"/>
          </a:p>
          <a:p>
            <a:r>
              <a:rPr lang="nl-NL" sz="2800" b="1" dirty="0" smtClean="0">
                <a:solidFill>
                  <a:srgbClr val="C0504D"/>
                </a:solidFill>
              </a:rPr>
              <a:t>Trek dus op tijd aan de bel!</a:t>
            </a:r>
          </a:p>
        </p:txBody>
      </p:sp>
      <p:pic>
        <p:nvPicPr>
          <p:cNvPr id="11" name="Afbeelding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89686" y="3106824"/>
            <a:ext cx="721976" cy="639626"/>
          </a:xfrm>
          <a:prstGeom prst="rect">
            <a:avLst/>
          </a:prstGeom>
        </p:spPr>
      </p:pic>
      <p:sp>
        <p:nvSpPr>
          <p:cNvPr id="2" name="Rechthoek 1"/>
          <p:cNvSpPr/>
          <p:nvPr/>
        </p:nvSpPr>
        <p:spPr>
          <a:xfrm>
            <a:off x="376974" y="4357768"/>
            <a:ext cx="12062451" cy="4031873"/>
          </a:xfrm>
          <a:prstGeom prst="rect">
            <a:avLst/>
          </a:prstGeom>
        </p:spPr>
        <p:txBody>
          <a:bodyPr wrap="square">
            <a:spAutoFit/>
          </a:bodyPr>
          <a:lstStyle/>
          <a:p>
            <a:r>
              <a:rPr lang="nl-NL" sz="3200" b="1" dirty="0"/>
              <a:t>WAT KAN JE </a:t>
            </a:r>
            <a:r>
              <a:rPr lang="nl-NL" sz="3200" b="1" dirty="0" smtClean="0"/>
              <a:t>ZELF DOEN?</a:t>
            </a:r>
          </a:p>
          <a:p>
            <a:endParaRPr lang="nl-NL" sz="2800" dirty="0"/>
          </a:p>
          <a:p>
            <a:pPr marL="457200" indent="-457200">
              <a:buFont typeface="Wingdings" panose="05000000000000000000" pitchFamily="2" charset="2"/>
              <a:buChar char="à"/>
            </a:pPr>
            <a:r>
              <a:rPr lang="nl-NL" sz="2800" dirty="0"/>
              <a:t>Weet wat de regels zijn over geluid en leef deze na</a:t>
            </a:r>
          </a:p>
          <a:p>
            <a:endParaRPr lang="nl-NL" sz="2800" dirty="0"/>
          </a:p>
          <a:p>
            <a:pPr marL="457200" indent="-457200">
              <a:buFont typeface="Wingdings" panose="05000000000000000000" pitchFamily="2" charset="2"/>
              <a:buChar char="à"/>
            </a:pPr>
            <a:r>
              <a:rPr lang="nl-NL" sz="2800" dirty="0"/>
              <a:t>Let op dat je zelf niet voor geluidsoverlast zorgt </a:t>
            </a:r>
          </a:p>
          <a:p>
            <a:endParaRPr lang="nl-NL" sz="2800" dirty="0"/>
          </a:p>
          <a:p>
            <a:pPr marL="457200" indent="-457200">
              <a:buFont typeface="Wingdings" panose="05000000000000000000" pitchFamily="2" charset="2"/>
              <a:buChar char="à"/>
            </a:pPr>
            <a:r>
              <a:rPr lang="nl-NL" sz="2800" dirty="0"/>
              <a:t>Draag gehoorbescherming waar nodig</a:t>
            </a:r>
          </a:p>
          <a:p>
            <a:endParaRPr lang="nl-NL" sz="2800" dirty="0"/>
          </a:p>
          <a:p>
            <a:pPr marL="457200" indent="-457200">
              <a:buFont typeface="Wingdings" panose="05000000000000000000" pitchFamily="2" charset="2"/>
              <a:buChar char="à"/>
            </a:pPr>
            <a:r>
              <a:rPr lang="nl-NL" sz="2800" dirty="0"/>
              <a:t>Weet bij wie je terecht kan met vragen over geluid of als je ergens last van hebt</a:t>
            </a:r>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3308" y="140035"/>
            <a:ext cx="1963471" cy="1963471"/>
          </a:xfrm>
          <a:prstGeom prst="rect">
            <a:avLst/>
          </a:prstGeom>
        </p:spPr>
      </p:pic>
    </p:spTree>
    <p:extLst>
      <p:ext uri="{BB962C8B-B14F-4D97-AF65-F5344CB8AC3E}">
        <p14:creationId xmlns:p14="http://schemas.microsoft.com/office/powerpoint/2010/main" val="847810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792480" y="536894"/>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pPr algn="l"/>
            <a:r>
              <a:rPr lang="nl-NL" sz="3640" dirty="0" smtClean="0">
                <a:solidFill>
                  <a:srgbClr val="008BD1"/>
                </a:solidFill>
              </a:rPr>
              <a:t>Gehoorbescherming: wat en wanneer? </a:t>
            </a:r>
            <a:endParaRPr lang="nl-NL" dirty="0"/>
          </a:p>
        </p:txBody>
      </p:sp>
      <p:pic>
        <p:nvPicPr>
          <p:cNvPr id="6" name="Afbeelding 5"/>
          <p:cNvPicPr>
            <a:picLocks noChangeAspect="1"/>
          </p:cNvPicPr>
          <p:nvPr/>
        </p:nvPicPr>
        <p:blipFill>
          <a:blip r:embed="rId2"/>
          <a:stretch>
            <a:fillRect/>
          </a:stretch>
        </p:blipFill>
        <p:spPr>
          <a:xfrm>
            <a:off x="11086582" y="2481832"/>
            <a:ext cx="1395663" cy="1371600"/>
          </a:xfrm>
          <a:prstGeom prst="rect">
            <a:avLst/>
          </a:prstGeom>
        </p:spPr>
      </p:pic>
      <p:grpSp>
        <p:nvGrpSpPr>
          <p:cNvPr id="14" name="Group 2308"/>
          <p:cNvGrpSpPr/>
          <p:nvPr/>
        </p:nvGrpSpPr>
        <p:grpSpPr>
          <a:xfrm>
            <a:off x="10804220" y="3483297"/>
            <a:ext cx="1866900" cy="1067803"/>
            <a:chOff x="0" y="0"/>
            <a:chExt cx="990600" cy="571500"/>
          </a:xfrm>
        </p:grpSpPr>
        <p:pic>
          <p:nvPicPr>
            <p:cNvPr id="15" name="Picture 127"/>
            <p:cNvPicPr/>
            <p:nvPr/>
          </p:nvPicPr>
          <p:blipFill>
            <a:blip r:embed="rId3"/>
            <a:stretch>
              <a:fillRect/>
            </a:stretch>
          </p:blipFill>
          <p:spPr>
            <a:xfrm>
              <a:off x="0" y="94488"/>
              <a:ext cx="475488" cy="477012"/>
            </a:xfrm>
            <a:prstGeom prst="rect">
              <a:avLst/>
            </a:prstGeom>
          </p:spPr>
        </p:pic>
        <p:pic>
          <p:nvPicPr>
            <p:cNvPr id="16" name="Picture 129"/>
            <p:cNvPicPr/>
            <p:nvPr/>
          </p:nvPicPr>
          <p:blipFill>
            <a:blip r:embed="rId4"/>
            <a:stretch>
              <a:fillRect/>
            </a:stretch>
          </p:blipFill>
          <p:spPr>
            <a:xfrm>
              <a:off x="475488" y="0"/>
              <a:ext cx="515112" cy="568452"/>
            </a:xfrm>
            <a:prstGeom prst="rect">
              <a:avLst/>
            </a:prstGeom>
          </p:spPr>
        </p:pic>
      </p:grpSp>
      <p:pic>
        <p:nvPicPr>
          <p:cNvPr id="17" name="Picture 131"/>
          <p:cNvPicPr/>
          <p:nvPr/>
        </p:nvPicPr>
        <p:blipFill>
          <a:blip r:embed="rId5"/>
          <a:stretch>
            <a:fillRect/>
          </a:stretch>
        </p:blipFill>
        <p:spPr>
          <a:xfrm>
            <a:off x="10988693" y="4583399"/>
            <a:ext cx="1239286" cy="1065052"/>
          </a:xfrm>
          <a:prstGeom prst="rect">
            <a:avLst/>
          </a:prstGeom>
        </p:spPr>
      </p:pic>
      <p:pic>
        <p:nvPicPr>
          <p:cNvPr id="18" name="Picture 133"/>
          <p:cNvPicPr/>
          <p:nvPr/>
        </p:nvPicPr>
        <p:blipFill>
          <a:blip r:embed="rId6"/>
          <a:stretch>
            <a:fillRect/>
          </a:stretch>
        </p:blipFill>
        <p:spPr>
          <a:xfrm>
            <a:off x="11161420" y="5642756"/>
            <a:ext cx="1152500" cy="1470092"/>
          </a:xfrm>
          <a:prstGeom prst="rect">
            <a:avLst/>
          </a:prstGeom>
        </p:spPr>
      </p:pic>
      <p:graphicFrame>
        <p:nvGraphicFramePr>
          <p:cNvPr id="20" name="Tabel 19"/>
          <p:cNvGraphicFramePr>
            <a:graphicFrameLocks noGrp="1"/>
          </p:cNvGraphicFramePr>
          <p:nvPr>
            <p:extLst>
              <p:ext uri="{D42A27DB-BD31-4B8C-83A1-F6EECF244321}">
                <p14:modId xmlns:p14="http://schemas.microsoft.com/office/powerpoint/2010/main" val="2028683102"/>
              </p:ext>
            </p:extLst>
          </p:nvPr>
        </p:nvGraphicFramePr>
        <p:xfrm>
          <a:off x="542318" y="1216490"/>
          <a:ext cx="10177820" cy="7791588"/>
        </p:xfrm>
        <a:graphic>
          <a:graphicData uri="http://schemas.openxmlformats.org/drawingml/2006/table">
            <a:tbl>
              <a:tblPr firstRow="1" bandRow="1">
                <a:tableStyleId>{00A15C55-8517-42AA-B614-E9B94910E393}</a:tableStyleId>
              </a:tblPr>
              <a:tblGrid>
                <a:gridCol w="1855853">
                  <a:extLst>
                    <a:ext uri="{9D8B030D-6E8A-4147-A177-3AD203B41FA5}">
                      <a16:colId xmlns:a16="http://schemas.microsoft.com/office/drawing/2014/main" val="283832441"/>
                    </a:ext>
                  </a:extLst>
                </a:gridCol>
                <a:gridCol w="6037127">
                  <a:extLst>
                    <a:ext uri="{9D8B030D-6E8A-4147-A177-3AD203B41FA5}">
                      <a16:colId xmlns:a16="http://schemas.microsoft.com/office/drawing/2014/main" val="580216499"/>
                    </a:ext>
                  </a:extLst>
                </a:gridCol>
                <a:gridCol w="2284840">
                  <a:extLst>
                    <a:ext uri="{9D8B030D-6E8A-4147-A177-3AD203B41FA5}">
                      <a16:colId xmlns:a16="http://schemas.microsoft.com/office/drawing/2014/main" val="3312451950"/>
                    </a:ext>
                  </a:extLst>
                </a:gridCol>
              </a:tblGrid>
              <a:tr h="1050506">
                <a:tc gridSpan="3">
                  <a:txBody>
                    <a:bodyPr/>
                    <a:lstStyle/>
                    <a:p>
                      <a:r>
                        <a:rPr lang="nl-NL" sz="2400" dirty="0" smtClean="0"/>
                        <a:t>Wanneer: Er zijn verschillende vormen van gehoorbescherming. Spreek af met je leidinggevende welke je wanneer moet dragen. </a:t>
                      </a:r>
                    </a:p>
                    <a:p>
                      <a:endParaRPr lang="nl-NL" dirty="0"/>
                    </a:p>
                  </a:txBody>
                  <a:tcPr/>
                </a:tc>
                <a:tc hMerge="1">
                  <a:txBody>
                    <a:bodyPr/>
                    <a:lstStyle/>
                    <a:p>
                      <a:endParaRPr lang="nl-NL" dirty="0"/>
                    </a:p>
                  </a:txBody>
                  <a:tcPr/>
                </a:tc>
                <a:tc hMerge="1">
                  <a:txBody>
                    <a:bodyPr/>
                    <a:lstStyle/>
                    <a:p>
                      <a:endParaRPr lang="nl-NL" dirty="0"/>
                    </a:p>
                  </a:txBody>
                  <a:tcPr/>
                </a:tc>
                <a:extLst>
                  <a:ext uri="{0D108BD9-81ED-4DB2-BD59-A6C34878D82A}">
                    <a16:rowId xmlns:a16="http://schemas.microsoft.com/office/drawing/2014/main" val="726871259"/>
                  </a:ext>
                </a:extLst>
              </a:tr>
              <a:tr h="618896">
                <a:tc>
                  <a:txBody>
                    <a:bodyPr/>
                    <a:lstStyle/>
                    <a:p>
                      <a:endParaRPr lang="nl-NL" dirty="0"/>
                    </a:p>
                  </a:txBody>
                  <a:tcPr/>
                </a:tc>
                <a:tc>
                  <a:txBody>
                    <a:bodyPr/>
                    <a:lstStyle/>
                    <a:p>
                      <a:endParaRPr lang="nl-NL" dirty="0"/>
                    </a:p>
                  </a:txBody>
                  <a:tcPr/>
                </a:tc>
                <a:tc>
                  <a:txBody>
                    <a:bodyPr/>
                    <a:lstStyle/>
                    <a:p>
                      <a:r>
                        <a:rPr lang="nl-NL" dirty="0" smtClean="0"/>
                        <a:t>bescherming</a:t>
                      </a:r>
                      <a:endParaRPr lang="nl-NL" dirty="0"/>
                    </a:p>
                  </a:txBody>
                  <a:tcPr/>
                </a:tc>
                <a:extLst>
                  <a:ext uri="{0D108BD9-81ED-4DB2-BD59-A6C34878D82A}">
                    <a16:rowId xmlns:a16="http://schemas.microsoft.com/office/drawing/2014/main" val="2219571679"/>
                  </a:ext>
                </a:extLst>
              </a:tr>
              <a:tr h="618896">
                <a:tc>
                  <a:txBody>
                    <a:bodyPr/>
                    <a:lstStyle/>
                    <a:p>
                      <a:r>
                        <a:rPr lang="nl-NL" sz="2400" dirty="0" smtClean="0"/>
                        <a:t>Oorstopjes</a:t>
                      </a:r>
                      <a:endParaRPr lang="nl-NL" dirty="0"/>
                    </a:p>
                  </a:txBody>
                  <a:tcPr/>
                </a:tc>
                <a:tc>
                  <a:txBody>
                    <a:bodyPr/>
                    <a:lstStyle/>
                    <a:p>
                      <a:r>
                        <a:rPr lang="nl-NL" sz="2400" dirty="0" smtClean="0"/>
                        <a:t>een watje met een plastic laagje</a:t>
                      </a:r>
                      <a:endParaRPr lang="nl-NL" dirty="0"/>
                    </a:p>
                  </a:txBody>
                  <a:tcPr/>
                </a:tc>
                <a:tc>
                  <a:txBody>
                    <a:bodyPr/>
                    <a:lstStyle/>
                    <a:p>
                      <a:r>
                        <a:rPr lang="nl-NL" dirty="0" smtClean="0"/>
                        <a:t>-</a:t>
                      </a:r>
                      <a:r>
                        <a:rPr lang="nl-NL" baseline="0" dirty="0" smtClean="0"/>
                        <a:t> - </a:t>
                      </a:r>
                      <a:endParaRPr lang="nl-NL" dirty="0"/>
                    </a:p>
                  </a:txBody>
                  <a:tcPr/>
                </a:tc>
                <a:extLst>
                  <a:ext uri="{0D108BD9-81ED-4DB2-BD59-A6C34878D82A}">
                    <a16:rowId xmlns:a16="http://schemas.microsoft.com/office/drawing/2014/main" val="4153272682"/>
                  </a:ext>
                </a:extLst>
              </a:tr>
              <a:tr h="493086">
                <a:tc>
                  <a:txBody>
                    <a:bodyPr/>
                    <a:lstStyle/>
                    <a:p>
                      <a:r>
                        <a:rPr lang="nl-NL" sz="2400" dirty="0" smtClean="0"/>
                        <a:t>Oordopjes</a:t>
                      </a:r>
                      <a:endParaRPr lang="nl-NL" dirty="0"/>
                    </a:p>
                  </a:txBody>
                  <a:tcPr/>
                </a:tc>
                <a:tc>
                  <a:txBody>
                    <a:bodyPr/>
                    <a:lstStyle/>
                    <a:p>
                      <a:r>
                        <a:rPr lang="nl-NL" sz="2400" dirty="0" smtClean="0"/>
                        <a:t>zacht, kunststof dopje </a:t>
                      </a:r>
                    </a:p>
                    <a:p>
                      <a:endParaRPr lang="nl-NL" dirty="0"/>
                    </a:p>
                  </a:txBody>
                  <a:tcPr/>
                </a:tc>
                <a:tc>
                  <a:txBody>
                    <a:bodyPr/>
                    <a:lstStyle/>
                    <a:p>
                      <a:r>
                        <a:rPr lang="nl-NL" dirty="0" smtClean="0"/>
                        <a:t>- </a:t>
                      </a:r>
                      <a:endParaRPr lang="nl-NL" dirty="0"/>
                    </a:p>
                  </a:txBody>
                  <a:tcPr/>
                </a:tc>
                <a:extLst>
                  <a:ext uri="{0D108BD9-81ED-4DB2-BD59-A6C34878D82A}">
                    <a16:rowId xmlns:a16="http://schemas.microsoft.com/office/drawing/2014/main" val="3212310248"/>
                  </a:ext>
                </a:extLst>
              </a:tr>
              <a:tr h="1251681">
                <a:tc>
                  <a:txBody>
                    <a:bodyPr/>
                    <a:lstStyle/>
                    <a:p>
                      <a:r>
                        <a:rPr lang="nl-NL" sz="2400" dirty="0" smtClean="0"/>
                        <a:t>Oorpluggen</a:t>
                      </a:r>
                      <a:endParaRPr lang="nl-NL" dirty="0"/>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nl-NL" sz="2400" dirty="0" smtClean="0"/>
                        <a:t>schuimrubber </a:t>
                      </a:r>
                      <a:r>
                        <a:rPr lang="nl-NL" sz="2400" dirty="0" err="1" smtClean="0"/>
                        <a:t>stopjes</a:t>
                      </a:r>
                      <a:r>
                        <a:rPr lang="nl-NL" sz="2400" dirty="0" smtClean="0"/>
                        <a:t> die uitzetten in je oor.</a:t>
                      </a:r>
                      <a:r>
                        <a:rPr lang="nl-NL" sz="2400" baseline="0" dirty="0" smtClean="0"/>
                        <a:t> Goede bescherming, maar geven druk in je oor, wat niet prettig kan voelen</a:t>
                      </a:r>
                      <a:endParaRPr lang="nl-NL" sz="2400" dirty="0" smtClean="0"/>
                    </a:p>
                  </a:txBody>
                  <a:tcPr/>
                </a:tc>
                <a:tc>
                  <a:txBody>
                    <a:bodyPr/>
                    <a:lstStyle/>
                    <a:p>
                      <a:r>
                        <a:rPr lang="nl-NL" dirty="0" smtClean="0"/>
                        <a:t>+ </a:t>
                      </a:r>
                      <a:endParaRPr lang="nl-NL" dirty="0"/>
                    </a:p>
                  </a:txBody>
                  <a:tcPr/>
                </a:tc>
                <a:extLst>
                  <a:ext uri="{0D108BD9-81ED-4DB2-BD59-A6C34878D82A}">
                    <a16:rowId xmlns:a16="http://schemas.microsoft.com/office/drawing/2014/main" val="3584518179"/>
                  </a:ext>
                </a:extLst>
              </a:tr>
              <a:tr h="1082339">
                <a:tc>
                  <a:txBody>
                    <a:bodyPr/>
                    <a:lstStyle/>
                    <a:p>
                      <a:r>
                        <a:rPr lang="nl-NL" sz="2400" dirty="0" smtClean="0"/>
                        <a:t>Oorkappen</a:t>
                      </a:r>
                      <a:endParaRPr lang="nl-NL" dirty="0"/>
                    </a:p>
                  </a:txBody>
                  <a:tcPr/>
                </a:tc>
                <a:tc>
                  <a:txBody>
                    <a:bodyPr/>
                    <a:lstStyle/>
                    <a:p>
                      <a:r>
                        <a:rPr lang="nl-NL" dirty="0" smtClean="0"/>
                        <a:t>Sluiten het oor helemaal</a:t>
                      </a:r>
                      <a:r>
                        <a:rPr lang="nl-NL" baseline="0" dirty="0" smtClean="0"/>
                        <a:t> af, maar zijn met warmte niet prettig</a:t>
                      </a:r>
                      <a:endParaRPr lang="nl-NL" dirty="0"/>
                    </a:p>
                  </a:txBody>
                  <a:tcPr/>
                </a:tc>
                <a:tc>
                  <a:txBody>
                    <a:bodyPr/>
                    <a:lstStyle/>
                    <a:p>
                      <a:r>
                        <a:rPr lang="nl-NL" dirty="0" smtClean="0"/>
                        <a:t>+ +</a:t>
                      </a:r>
                      <a:r>
                        <a:rPr lang="nl-NL" baseline="0" dirty="0" smtClean="0"/>
                        <a:t> </a:t>
                      </a:r>
                      <a:endParaRPr lang="nl-NL" dirty="0" smtClean="0"/>
                    </a:p>
                    <a:p>
                      <a:endParaRPr lang="nl-NL" dirty="0" smtClean="0"/>
                    </a:p>
                    <a:p>
                      <a:endParaRPr lang="nl-NL" dirty="0"/>
                    </a:p>
                  </a:txBody>
                  <a:tcPr/>
                </a:tc>
                <a:extLst>
                  <a:ext uri="{0D108BD9-81ED-4DB2-BD59-A6C34878D82A}">
                    <a16:rowId xmlns:a16="http://schemas.microsoft.com/office/drawing/2014/main" val="2783480913"/>
                  </a:ext>
                </a:extLst>
              </a:tr>
              <a:tr h="2010275">
                <a:tc>
                  <a:txBody>
                    <a:bodyPr/>
                    <a:lstStyle/>
                    <a:p>
                      <a:r>
                        <a:rPr lang="nl-NL" sz="2400" dirty="0" smtClean="0"/>
                        <a:t>Otoplastieken</a:t>
                      </a:r>
                      <a:endParaRPr lang="nl-NL" dirty="0"/>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nl-NL" sz="2400" dirty="0" smtClean="0"/>
                        <a:t>op maat gemaakte dopjes die de gehoorgang afsluiten, maar ongevaarlijke tonen wel doorlaten. </a:t>
                      </a:r>
                    </a:p>
                  </a:txBody>
                  <a:tcPr/>
                </a:tc>
                <a:tc>
                  <a:txBody>
                    <a:bodyPr/>
                    <a:lstStyle/>
                    <a:p>
                      <a:r>
                        <a:rPr lang="nl-NL" dirty="0" smtClean="0"/>
                        <a:t>+</a:t>
                      </a:r>
                      <a:r>
                        <a:rPr lang="nl-NL" baseline="0" dirty="0" smtClean="0"/>
                        <a:t> + </a:t>
                      </a:r>
                      <a:endParaRPr lang="nl-NL" dirty="0"/>
                    </a:p>
                  </a:txBody>
                  <a:tcPr/>
                </a:tc>
                <a:extLst>
                  <a:ext uri="{0D108BD9-81ED-4DB2-BD59-A6C34878D82A}">
                    <a16:rowId xmlns:a16="http://schemas.microsoft.com/office/drawing/2014/main" val="3410168488"/>
                  </a:ext>
                </a:extLst>
              </a:tr>
            </a:tbl>
          </a:graphicData>
        </a:graphic>
      </p:graphicFrame>
      <p:sp>
        <p:nvSpPr>
          <p:cNvPr id="22" name="Rechthoek 21"/>
          <p:cNvSpPr/>
          <p:nvPr/>
        </p:nvSpPr>
        <p:spPr>
          <a:xfrm>
            <a:off x="901700" y="8700185"/>
            <a:ext cx="6400800" cy="646331"/>
          </a:xfrm>
          <a:prstGeom prst="rect">
            <a:avLst/>
          </a:prstGeom>
        </p:spPr>
        <p:txBody>
          <a:bodyPr>
            <a:spAutoFit/>
          </a:bodyPr>
          <a:lstStyle/>
          <a:p>
            <a:r>
              <a:rPr lang="nl-NL" dirty="0"/>
              <a:t>Bekijk </a:t>
            </a:r>
            <a:r>
              <a:rPr lang="nl-NL" dirty="0">
                <a:hlinkClick r:id="rId7"/>
              </a:rPr>
              <a:t>hier</a:t>
            </a:r>
            <a:r>
              <a:rPr lang="nl-NL" dirty="0"/>
              <a:t> het hele overzicht met de voor- en nadelen per vorm van gehoorbescherming. </a:t>
            </a:r>
            <a:endParaRPr lang="nl-NL" dirty="0"/>
          </a:p>
        </p:txBody>
      </p:sp>
      <p:pic>
        <p:nvPicPr>
          <p:cNvPr id="23" name="Afbeelding 22"/>
          <p:cNvPicPr>
            <a:picLocks noChangeAspect="1"/>
          </p:cNvPicPr>
          <p:nvPr/>
        </p:nvPicPr>
        <p:blipFill>
          <a:blip r:embed="rId8"/>
          <a:stretch>
            <a:fillRect/>
          </a:stretch>
        </p:blipFill>
        <p:spPr>
          <a:xfrm>
            <a:off x="10892865" y="7118543"/>
            <a:ext cx="1548518" cy="969348"/>
          </a:xfrm>
          <a:prstGeom prst="rect">
            <a:avLst/>
          </a:prstGeom>
        </p:spPr>
      </p:pic>
    </p:spTree>
    <p:extLst>
      <p:ext uri="{BB962C8B-B14F-4D97-AF65-F5344CB8AC3E}">
        <p14:creationId xmlns:p14="http://schemas.microsoft.com/office/powerpoint/2010/main" val="3351009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792480" y="328928"/>
            <a:ext cx="11521440" cy="1600200"/>
          </a:xfrm>
          <a:prstGeom prst="rect">
            <a:avLst/>
          </a:prstGeom>
        </p:spPr>
        <p:txBody>
          <a:bodyPr/>
          <a:lstStyle>
            <a:lvl1pPr algn="ctr" defTabSz="640080" rtl="0" eaLnBrk="1" latinLnBrk="0" hangingPunct="1">
              <a:spcBef>
                <a:spcPct val="0"/>
              </a:spcBef>
              <a:buNone/>
              <a:defRPr sz="6160" kern="1200">
                <a:solidFill>
                  <a:schemeClr val="tx1"/>
                </a:solidFill>
                <a:latin typeface="+mj-lt"/>
                <a:ea typeface="+mj-ea"/>
                <a:cs typeface="+mj-cs"/>
              </a:defRPr>
            </a:lvl1pPr>
          </a:lstStyle>
          <a:p>
            <a:r>
              <a:rPr lang="nl-NL" sz="3640" dirty="0" smtClean="0">
                <a:solidFill>
                  <a:srgbClr val="008BD1"/>
                </a:solidFill>
              </a:rPr>
              <a:t>Geluid – waar moet je op letten</a:t>
            </a:r>
            <a:endParaRPr lang="nl-NL" dirty="0"/>
          </a:p>
        </p:txBody>
      </p:sp>
      <p:sp>
        <p:nvSpPr>
          <p:cNvPr id="9" name="Tekstvak 8"/>
          <p:cNvSpPr txBox="1"/>
          <p:nvPr/>
        </p:nvSpPr>
        <p:spPr>
          <a:xfrm>
            <a:off x="296776" y="1091783"/>
            <a:ext cx="3781929" cy="3939540"/>
          </a:xfrm>
          <a:prstGeom prst="rect">
            <a:avLst/>
          </a:prstGeom>
          <a:ln>
            <a:solidFill>
              <a:srgbClr val="4BACC6"/>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sz="1800" b="1" dirty="0" smtClean="0"/>
              <a:t>VOORKOM ERGER</a:t>
            </a:r>
          </a:p>
          <a:p>
            <a:r>
              <a:rPr lang="nl-NL" sz="100" b="1" dirty="0" smtClean="0"/>
              <a:t> </a:t>
            </a:r>
          </a:p>
          <a:p>
            <a:r>
              <a:rPr lang="nl-NL" sz="1600" dirty="0" smtClean="0"/>
              <a:t>Gehoorverlies </a:t>
            </a:r>
            <a:r>
              <a:rPr lang="nl-NL" sz="1600" dirty="0"/>
              <a:t>kan heel geleidelijk gaan, waardoor je het niet direct opmerkt. 	</a:t>
            </a:r>
            <a:endParaRPr lang="nl-NL" sz="1600" dirty="0" smtClean="0"/>
          </a:p>
          <a:p>
            <a:endParaRPr lang="nl-NL" sz="1100" dirty="0"/>
          </a:p>
          <a:p>
            <a:r>
              <a:rPr lang="nl-NL" sz="1600" dirty="0" smtClean="0"/>
              <a:t>Dit zijn de </a:t>
            </a:r>
            <a:r>
              <a:rPr lang="nl-NL" sz="1600" b="1" dirty="0" smtClean="0">
                <a:solidFill>
                  <a:srgbClr val="FF0000"/>
                </a:solidFill>
              </a:rPr>
              <a:t>waarschuwingssignalen</a:t>
            </a:r>
            <a:r>
              <a:rPr lang="nl-NL" sz="1600" dirty="0" smtClean="0"/>
              <a:t>:</a:t>
            </a:r>
            <a:r>
              <a:rPr lang="nl-NL" sz="1600" dirty="0"/>
              <a:t>	</a:t>
            </a:r>
          </a:p>
          <a:p>
            <a:pPr marL="285750" indent="-285750">
              <a:buFont typeface="Wingdings" panose="05000000000000000000" pitchFamily="2" charset="2"/>
              <a:buChar char="§"/>
            </a:pPr>
            <a:r>
              <a:rPr lang="nl-NL" sz="1600" dirty="0" smtClean="0">
                <a:solidFill>
                  <a:schemeClr val="tx1"/>
                </a:solidFill>
              </a:rPr>
              <a:t>Een blijvend geluid of piep in </a:t>
            </a:r>
            <a:r>
              <a:rPr lang="nl-NL" sz="1600" dirty="0">
                <a:solidFill>
                  <a:schemeClr val="tx1"/>
                </a:solidFill>
              </a:rPr>
              <a:t>je oor</a:t>
            </a:r>
          </a:p>
          <a:p>
            <a:pPr marL="285750" indent="-285750">
              <a:buFont typeface="Wingdings" panose="05000000000000000000" pitchFamily="2" charset="2"/>
              <a:buChar char="§"/>
            </a:pPr>
            <a:r>
              <a:rPr lang="nl-NL" sz="1600" dirty="0" smtClean="0">
                <a:solidFill>
                  <a:schemeClr val="tx1"/>
                </a:solidFill>
              </a:rPr>
              <a:t>Sommige </a:t>
            </a:r>
            <a:r>
              <a:rPr lang="nl-NL" sz="1600" dirty="0">
                <a:solidFill>
                  <a:schemeClr val="tx1"/>
                </a:solidFill>
              </a:rPr>
              <a:t>heldere geluiden klinken </a:t>
            </a:r>
            <a:r>
              <a:rPr lang="nl-NL" sz="1600" dirty="0" smtClean="0">
                <a:solidFill>
                  <a:schemeClr val="tx1"/>
                </a:solidFill>
              </a:rPr>
              <a:t>dof</a:t>
            </a:r>
            <a:endParaRPr lang="nl-NL" sz="1600" dirty="0">
              <a:solidFill>
                <a:schemeClr val="tx1"/>
              </a:solidFill>
            </a:endParaRPr>
          </a:p>
          <a:p>
            <a:pPr marL="285750" indent="-285750">
              <a:buFont typeface="Wingdings" panose="05000000000000000000" pitchFamily="2" charset="2"/>
              <a:buChar char="§"/>
            </a:pPr>
            <a:r>
              <a:rPr lang="nl-NL" sz="1600" dirty="0" smtClean="0">
                <a:solidFill>
                  <a:schemeClr val="tx1"/>
                </a:solidFill>
              </a:rPr>
              <a:t>Een gewoon gesprek niet goed kunnen volgen </a:t>
            </a:r>
          </a:p>
          <a:p>
            <a:pPr marL="285750" indent="-285750">
              <a:buFont typeface="Wingdings" panose="05000000000000000000" pitchFamily="2" charset="2"/>
              <a:buChar char="§"/>
            </a:pPr>
            <a:r>
              <a:rPr lang="nl-NL" sz="1600" dirty="0" smtClean="0">
                <a:solidFill>
                  <a:schemeClr val="tx1"/>
                </a:solidFill>
              </a:rPr>
              <a:t>Harder gaan praten (iemand anders merkt dit vaak eerder dan jijzelf)</a:t>
            </a:r>
          </a:p>
          <a:p>
            <a:pPr marL="285750" indent="-285750">
              <a:buFont typeface="Wingdings" panose="05000000000000000000" pitchFamily="2" charset="2"/>
              <a:buChar char="§"/>
            </a:pPr>
            <a:r>
              <a:rPr lang="nl-NL" sz="1600" dirty="0" smtClean="0">
                <a:solidFill>
                  <a:schemeClr val="tx1"/>
                </a:solidFill>
              </a:rPr>
              <a:t>Muziek of ander geluid klinkt vervormd</a:t>
            </a:r>
          </a:p>
          <a:p>
            <a:pPr marL="171450" indent="-171450">
              <a:buClr>
                <a:schemeClr val="accent1"/>
              </a:buClr>
              <a:buFont typeface="Symbol" panose="05050102010706020507" pitchFamily="18" charset="2"/>
              <a:buChar char=""/>
            </a:pPr>
            <a:endParaRPr lang="nl-NL" sz="1200" dirty="0"/>
          </a:p>
          <a:p>
            <a:pPr>
              <a:buClr>
                <a:schemeClr val="accent1"/>
              </a:buClr>
            </a:pPr>
            <a:r>
              <a:rPr lang="nl-NL" sz="1600" b="1" dirty="0" smtClean="0"/>
              <a:t>Neem contact op met je huisarts of de bedrijfsarts als je vermoedt dat je     gehoor slechter wordt. </a:t>
            </a:r>
            <a:endParaRPr lang="nl-NL" sz="1600" b="1" dirty="0"/>
          </a:p>
        </p:txBody>
      </p:sp>
      <p:sp>
        <p:nvSpPr>
          <p:cNvPr id="11" name="Tekstvak 10"/>
          <p:cNvSpPr txBox="1"/>
          <p:nvPr/>
        </p:nvSpPr>
        <p:spPr>
          <a:xfrm>
            <a:off x="296778" y="5794178"/>
            <a:ext cx="3781928" cy="2585323"/>
          </a:xfrm>
          <a:prstGeom prst="rect">
            <a:avLst/>
          </a:prstGeom>
          <a:ln>
            <a:solidFill>
              <a:srgbClr val="8064A2"/>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sz="1800" b="1" dirty="0" smtClean="0"/>
              <a:t>KOM IN ACTIE</a:t>
            </a:r>
          </a:p>
          <a:p>
            <a:endParaRPr lang="nl-NL" sz="1600" dirty="0"/>
          </a:p>
          <a:p>
            <a:pPr marL="285750" indent="-285750">
              <a:buFont typeface="Wingdings" panose="05000000000000000000" pitchFamily="2" charset="2"/>
              <a:buChar char="§"/>
            </a:pPr>
            <a:r>
              <a:rPr lang="nl-NL" sz="1600" dirty="0" smtClean="0"/>
              <a:t>Draag beschermingsmiddelen volgens de afspraken</a:t>
            </a:r>
          </a:p>
          <a:p>
            <a:pPr marL="285750" indent="-285750">
              <a:buFont typeface="Wingdings" panose="05000000000000000000" pitchFamily="2" charset="2"/>
              <a:buChar char="§"/>
            </a:pPr>
            <a:r>
              <a:rPr lang="nl-NL" sz="1600" dirty="0" smtClean="0"/>
              <a:t>Wijs je collega’s op het gebruik van beschermingsmiddelen</a:t>
            </a:r>
          </a:p>
          <a:p>
            <a:pPr marL="285750" indent="-285750">
              <a:buFont typeface="Wingdings" panose="05000000000000000000" pitchFamily="2" charset="2"/>
              <a:buChar char="§"/>
            </a:pPr>
            <a:r>
              <a:rPr lang="nl-NL" sz="1600" dirty="0" smtClean="0"/>
              <a:t>Ga in gesprek met je leidinggevende als je last hebt van bepaald geluid</a:t>
            </a:r>
            <a:r>
              <a:rPr lang="nl-NL" sz="1600" dirty="0"/>
              <a:t>	</a:t>
            </a:r>
            <a:endParaRPr lang="nl-NL" sz="1600" dirty="0" smtClean="0"/>
          </a:p>
          <a:p>
            <a:endParaRPr lang="nl-NL" sz="1200" dirty="0"/>
          </a:p>
          <a:p>
            <a:r>
              <a:rPr lang="nl-NL" sz="1600" b="1" dirty="0" smtClean="0"/>
              <a:t>Doe de </a:t>
            </a:r>
            <a:r>
              <a:rPr lang="nl-NL" sz="1600" b="1" dirty="0" smtClean="0">
                <a:hlinkClick r:id="rId3"/>
              </a:rPr>
              <a:t>zelftest</a:t>
            </a:r>
            <a:r>
              <a:rPr lang="nl-NL" sz="1600" b="1" dirty="0" smtClean="0"/>
              <a:t> op je telefoon of laptop</a:t>
            </a:r>
            <a:endParaRPr lang="nl-NL" sz="1400" b="1" i="1" dirty="0"/>
          </a:p>
        </p:txBody>
      </p:sp>
      <p:pic>
        <p:nvPicPr>
          <p:cNvPr id="2" name="Afbeelding 1"/>
          <p:cNvPicPr>
            <a:picLocks noChangeAspect="1"/>
          </p:cNvPicPr>
          <p:nvPr/>
        </p:nvPicPr>
        <p:blipFill>
          <a:blip r:embed="rId4"/>
          <a:stretch>
            <a:fillRect/>
          </a:stretch>
        </p:blipFill>
        <p:spPr>
          <a:xfrm>
            <a:off x="6026665" y="3631936"/>
            <a:ext cx="2318163" cy="2144595"/>
          </a:xfrm>
          <a:prstGeom prst="rect">
            <a:avLst/>
          </a:prstGeom>
        </p:spPr>
      </p:pic>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3592829506"/>
              </p:ext>
            </p:extLst>
          </p:nvPr>
        </p:nvGraphicFramePr>
        <p:xfrm>
          <a:off x="1058780" y="1431779"/>
          <a:ext cx="12016338" cy="66026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kstvak 11"/>
          <p:cNvSpPr txBox="1"/>
          <p:nvPr/>
        </p:nvSpPr>
        <p:spPr>
          <a:xfrm>
            <a:off x="8929597" y="5820137"/>
            <a:ext cx="3774548" cy="2585323"/>
          </a:xfrm>
          <a:prstGeom prst="rect">
            <a:avLst/>
          </a:prstGeom>
          <a:solidFill>
            <a:schemeClr val="lt1">
              <a:alpha val="0"/>
            </a:schemeClr>
          </a:solidFill>
          <a:ln>
            <a:solidFill>
              <a:srgbClr val="9BBB59"/>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sz="1800" b="1" dirty="0" smtClean="0"/>
              <a:t>MAAK HET BESPREEKBAAR</a:t>
            </a:r>
          </a:p>
          <a:p>
            <a:r>
              <a:rPr lang="nl-NL" sz="1600" b="1" dirty="0"/>
              <a:t>T</a:t>
            </a:r>
            <a:r>
              <a:rPr lang="nl-NL" sz="1600" b="1" dirty="0" smtClean="0"/>
              <a:t>rek aan de bel: </a:t>
            </a:r>
          </a:p>
          <a:p>
            <a:pPr marL="285750" indent="-285750">
              <a:buFont typeface="Wingdings" panose="05000000000000000000" pitchFamily="2" charset="2"/>
              <a:buChar char="§"/>
            </a:pPr>
            <a:r>
              <a:rPr lang="nl-NL" sz="1600" dirty="0" smtClean="0"/>
              <a:t>Als je denkt dat er sprake is van lawaai, bijvoorbeeld als je hard moet praten om elkaar binnen korte afstand te verstaan</a:t>
            </a:r>
          </a:p>
          <a:p>
            <a:pPr marL="285750" indent="-285750">
              <a:buFont typeface="Wingdings" panose="05000000000000000000" pitchFamily="2" charset="2"/>
              <a:buChar char="§"/>
            </a:pPr>
            <a:r>
              <a:rPr lang="nl-NL" sz="1600" dirty="0" smtClean="0"/>
              <a:t>Als je ideeën hebt om geluid of prikkels te verminderen</a:t>
            </a:r>
          </a:p>
          <a:p>
            <a:pPr marL="285750" indent="-285750">
              <a:buFont typeface="Wingdings" panose="05000000000000000000" pitchFamily="2" charset="2"/>
              <a:buChar char="§"/>
            </a:pPr>
            <a:r>
              <a:rPr lang="nl-NL" sz="1600" dirty="0" smtClean="0"/>
              <a:t>Als afspraken over beperken van geluid of prikkels niet duidelijk zijn</a:t>
            </a:r>
          </a:p>
        </p:txBody>
      </p:sp>
      <p:sp>
        <p:nvSpPr>
          <p:cNvPr id="10" name="Tekstvak 9"/>
          <p:cNvSpPr txBox="1"/>
          <p:nvPr/>
        </p:nvSpPr>
        <p:spPr>
          <a:xfrm>
            <a:off x="8929597" y="1087300"/>
            <a:ext cx="3774548" cy="2554545"/>
          </a:xfrm>
          <a:prstGeom prst="rect">
            <a:avLst/>
          </a:prstGeom>
          <a:solidFill>
            <a:schemeClr val="lt1">
              <a:alpha val="0"/>
            </a:schemeClr>
          </a:solidFill>
          <a:ln>
            <a:solidFill>
              <a:srgbClr val="C0000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nl-NL" sz="1800" b="1" dirty="0" smtClean="0"/>
              <a:t>KEN DE REGELS</a:t>
            </a:r>
          </a:p>
          <a:p>
            <a:r>
              <a:rPr lang="nl-NL" sz="1600" b="1" dirty="0" smtClean="0"/>
              <a:t>Zorg dat je weet: </a:t>
            </a:r>
          </a:p>
          <a:p>
            <a:endParaRPr lang="nl-NL" sz="1400" i="1" dirty="0"/>
          </a:p>
          <a:p>
            <a:pPr marL="285750" indent="-285750">
              <a:buFont typeface="Wingdings" panose="05000000000000000000" pitchFamily="2" charset="2"/>
              <a:buChar char="§"/>
            </a:pPr>
            <a:r>
              <a:rPr lang="nl-NL" sz="1600" dirty="0" smtClean="0"/>
              <a:t>Wat de afspraken binnen jouw bedrijf zijn over geluid</a:t>
            </a:r>
          </a:p>
          <a:p>
            <a:pPr marL="285750" indent="-285750">
              <a:buFont typeface="Wingdings" panose="05000000000000000000" pitchFamily="2" charset="2"/>
              <a:buChar char="§"/>
            </a:pPr>
            <a:r>
              <a:rPr lang="nl-NL" sz="1600" dirty="0" smtClean="0"/>
              <a:t>Wanneer en bij welke taken je persoonlijke beschermingsmiddelen moet dragen</a:t>
            </a:r>
          </a:p>
          <a:p>
            <a:pPr marL="285750" indent="-285750">
              <a:buFont typeface="Wingdings" panose="05000000000000000000" pitchFamily="2" charset="2"/>
              <a:buChar char="§"/>
            </a:pPr>
            <a:r>
              <a:rPr lang="nl-NL" sz="1600" dirty="0" smtClean="0"/>
              <a:t>Naar wie je toe moet gaan als je last hebt van bepaald geluid</a:t>
            </a:r>
            <a:r>
              <a:rPr lang="nl-NL" sz="1600" dirty="0"/>
              <a:t>	</a:t>
            </a:r>
            <a:endParaRPr lang="nl-NL" sz="1600" dirty="0" smtClean="0"/>
          </a:p>
        </p:txBody>
      </p:sp>
    </p:spTree>
    <p:extLst>
      <p:ext uri="{BB962C8B-B14F-4D97-AF65-F5344CB8AC3E}">
        <p14:creationId xmlns:p14="http://schemas.microsoft.com/office/powerpoint/2010/main" val="642854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rotWithShape="1">
          <a:blip r:embed="rId3">
            <a:extLst>
              <a:ext uri="{28A0092B-C50C-407E-A947-70E740481C1C}">
                <a14:useLocalDpi xmlns:a14="http://schemas.microsoft.com/office/drawing/2010/main" val="0"/>
              </a:ext>
            </a:extLst>
          </a:blip>
          <a:srcRect l="14323" r="8436"/>
          <a:stretch/>
        </p:blipFill>
        <p:spPr>
          <a:xfrm>
            <a:off x="7122688" y="3279787"/>
            <a:ext cx="5678912" cy="4905375"/>
          </a:xfrm>
          <a:prstGeom prst="rect">
            <a:avLst/>
          </a:prstGeom>
        </p:spPr>
      </p:pic>
      <p:sp>
        <p:nvSpPr>
          <p:cNvPr id="4" name="Titel 1"/>
          <p:cNvSpPr txBox="1">
            <a:spLocks/>
          </p:cNvSpPr>
          <p:nvPr/>
        </p:nvSpPr>
        <p:spPr>
          <a:xfrm>
            <a:off x="376974" y="522105"/>
            <a:ext cx="11479114" cy="1129963"/>
          </a:xfrm>
          <a:prstGeom prst="rect">
            <a:avLst/>
          </a:prstGeom>
        </p:spPr>
        <p:txBody>
          <a:bodyPr/>
          <a:lstStyle>
            <a:defPPr>
              <a:defRPr lang="nl-NL"/>
            </a:defPPr>
            <a:lvl1pPr defTabSz="640080">
              <a:spcBef>
                <a:spcPct val="0"/>
              </a:spcBef>
              <a:buNone/>
              <a:defRPr sz="3640">
                <a:solidFill>
                  <a:srgbClr val="008BD1"/>
                </a:solidFill>
                <a:latin typeface="+mj-lt"/>
                <a:ea typeface="+mj-ea"/>
                <a:cs typeface="+mj-cs"/>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nl-NL" dirty="0" smtClean="0"/>
              <a:t>Hinderlijk geluid</a:t>
            </a:r>
            <a:endParaRPr lang="nl-NL" dirty="0"/>
          </a:p>
        </p:txBody>
      </p:sp>
      <p:graphicFrame>
        <p:nvGraphicFramePr>
          <p:cNvPr id="5" name="Diagram 4"/>
          <p:cNvGraphicFramePr/>
          <p:nvPr>
            <p:extLst>
              <p:ext uri="{D42A27DB-BD31-4B8C-83A1-F6EECF244321}">
                <p14:modId xmlns:p14="http://schemas.microsoft.com/office/powerpoint/2010/main" val="1311265954"/>
              </p:ext>
            </p:extLst>
          </p:nvPr>
        </p:nvGraphicFramePr>
        <p:xfrm>
          <a:off x="126998" y="3637509"/>
          <a:ext cx="7188201" cy="38173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kstvak 8">
            <a:extLst>
              <a:ext uri="{FF2B5EF4-FFF2-40B4-BE49-F238E27FC236}">
                <a16:creationId xmlns:a16="http://schemas.microsoft.com/office/drawing/2014/main" id="{1BABFC6A-D3A7-4743-9A27-21610A82F350}"/>
              </a:ext>
            </a:extLst>
          </p:cNvPr>
          <p:cNvSpPr txBox="1"/>
          <p:nvPr/>
        </p:nvSpPr>
        <p:spPr>
          <a:xfrm>
            <a:off x="376975" y="1458615"/>
            <a:ext cx="11696492" cy="1451967"/>
          </a:xfrm>
          <a:prstGeom prst="roundRect">
            <a:avLst>
              <a:gd name="adj" fmla="val 9004"/>
            </a:avLst>
          </a:prstGeom>
          <a:ln w="57150"/>
        </p:spPr>
        <p:style>
          <a:lnRef idx="2">
            <a:schemeClr val="accent2"/>
          </a:lnRef>
          <a:fillRef idx="1">
            <a:schemeClr val="lt1"/>
          </a:fillRef>
          <a:effectRef idx="0">
            <a:schemeClr val="accent2"/>
          </a:effectRef>
          <a:fontRef idx="minor">
            <a:schemeClr val="dk1"/>
          </a:fontRef>
        </p:style>
        <p:txBody>
          <a:bodyPr wrap="square" rtlCol="0">
            <a:spAutoFit/>
          </a:bodyPr>
          <a:lstStyle/>
          <a:p>
            <a:r>
              <a:rPr lang="nl-NL" sz="2800" dirty="0" smtClean="0"/>
              <a:t>Hinderlijk geluid is geluid dat niet zo hard is, maar waar je wel last van hebt. Je kunt je hierdoor minder ontspannen voelen, klachten krijgen van je gezondheid of minder werkplezier ervaren.</a:t>
            </a:r>
            <a:endParaRPr lang="nl-NL" sz="2800" b="1" dirty="0" smtClean="0">
              <a:solidFill>
                <a:srgbClr val="C0504D"/>
              </a:solidFill>
            </a:endParaRPr>
          </a:p>
        </p:txBody>
      </p:sp>
    </p:spTree>
    <p:extLst>
      <p:ext uri="{BB962C8B-B14F-4D97-AF65-F5344CB8AC3E}">
        <p14:creationId xmlns:p14="http://schemas.microsoft.com/office/powerpoint/2010/main" val="2394627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Kantoorth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9530</TotalTime>
  <Words>1076</Words>
  <Application>Microsoft Office PowerPoint</Application>
  <PresentationFormat>A3 (297 x 420 mm)</PresentationFormat>
  <Paragraphs>145</Paragraphs>
  <Slides>12</Slides>
  <Notes>9</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12</vt:i4>
      </vt:variant>
    </vt:vector>
  </HeadingPairs>
  <TitlesOfParts>
    <vt:vector size="18" baseType="lpstr">
      <vt:lpstr>Arial</vt:lpstr>
      <vt:lpstr>Calibri</vt:lpstr>
      <vt:lpstr>Calibri Light</vt:lpstr>
      <vt:lpstr>Symbol</vt:lpstr>
      <vt:lpstr>Wingdings</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CAOP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Paul Pleijs</dc:creator>
  <cp:lastModifiedBy>Petra Oldenhage</cp:lastModifiedBy>
  <cp:revision>251</cp:revision>
  <dcterms:created xsi:type="dcterms:W3CDTF">2019-03-01T11:16:15Z</dcterms:created>
  <dcterms:modified xsi:type="dcterms:W3CDTF">2024-11-04T14:29:52Z</dcterms:modified>
</cp:coreProperties>
</file>