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2" r:id="rId6"/>
    <p:sldId id="274" r:id="rId7"/>
    <p:sldId id="257" r:id="rId8"/>
    <p:sldId id="278" r:id="rId9"/>
    <p:sldId id="275" r:id="rId10"/>
    <p:sldId id="258" r:id="rId11"/>
    <p:sldId id="262" r:id="rId12"/>
    <p:sldId id="264" r:id="rId13"/>
    <p:sldId id="279" r:id="rId14"/>
    <p:sldId id="277" r:id="rId15"/>
    <p:sldId id="266" r:id="rId16"/>
    <p:sldId id="263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F59D266D-184F-6E20-712E-9332B17102A7}" name="Daniëlle van der Veen" initials="Dv" userId="S::veen@Promen.nl::9860fa9a-f8ab-42c5-9129-4295c3e7f18b" providerId="AD"/>
  <p188:author id="{FB14EB94-9E3B-2B4B-C2A1-6D9E32E8D1B7}" name="Daniëlle Caspers" initials="DC" userId="S::caspers@promen.nl::336cc4aa-d4b6-45a1-8e31-277dcad84b5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B"/>
    <a:srgbClr val="E97132"/>
    <a:srgbClr val="2A80B9"/>
    <a:srgbClr val="F1C40F"/>
    <a:srgbClr val="27AE61"/>
    <a:srgbClr val="E84C3D"/>
    <a:srgbClr val="8F44AD"/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6327" autoAdjust="0"/>
  </p:normalViewPr>
  <p:slideViewPr>
    <p:cSldViewPr snapToGrid="0">
      <p:cViewPr varScale="1">
        <p:scale>
          <a:sx n="82" d="100"/>
          <a:sy n="82" d="100"/>
        </p:scale>
        <p:origin x="720" y="-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ëlle van der Veen" userId="9860fa9a-f8ab-42c5-9129-4295c3e7f18b" providerId="ADAL" clId="{8E26B180-E95D-429B-AB9D-4546266D3AFD}"/>
    <pc:docChg chg="custSel modSld">
      <pc:chgData name="Daniëlle van der Veen" userId="9860fa9a-f8ab-42c5-9129-4295c3e7f18b" providerId="ADAL" clId="{8E26B180-E95D-429B-AB9D-4546266D3AFD}" dt="2026-05-29T06:55:17.021" v="26" actId="478"/>
      <pc:docMkLst>
        <pc:docMk/>
      </pc:docMkLst>
      <pc:sldChg chg="delSp mod">
        <pc:chgData name="Daniëlle van der Veen" userId="9860fa9a-f8ab-42c5-9129-4295c3e7f18b" providerId="ADAL" clId="{8E26B180-E95D-429B-AB9D-4546266D3AFD}" dt="2026-05-29T06:54:43.216" v="0" actId="478"/>
        <pc:sldMkLst>
          <pc:docMk/>
          <pc:sldMk cId="2586058810" sldId="256"/>
        </pc:sldMkLst>
        <pc:picChg chg="del">
          <ac:chgData name="Daniëlle van der Veen" userId="9860fa9a-f8ab-42c5-9129-4295c3e7f18b" providerId="ADAL" clId="{8E26B180-E95D-429B-AB9D-4546266D3AFD}" dt="2026-05-29T06:54:43.216" v="0" actId="478"/>
          <ac:picMkLst>
            <pc:docMk/>
            <pc:sldMk cId="2586058810" sldId="256"/>
            <ac:picMk id="8" creationId="{D802F0C2-6450-65E3-1D5F-306FF1F350DB}"/>
          </ac:picMkLst>
        </pc:picChg>
      </pc:sldChg>
      <pc:sldChg chg="delSp mod delAnim">
        <pc:chgData name="Daniëlle van der Veen" userId="9860fa9a-f8ab-42c5-9129-4295c3e7f18b" providerId="ADAL" clId="{8E26B180-E95D-429B-AB9D-4546266D3AFD}" dt="2026-05-29T06:54:57.628" v="11" actId="478"/>
        <pc:sldMkLst>
          <pc:docMk/>
          <pc:sldMk cId="3571516367" sldId="258"/>
        </pc:sldMkLst>
        <pc:picChg chg="del">
          <ac:chgData name="Daniëlle van der Veen" userId="9860fa9a-f8ab-42c5-9129-4295c3e7f18b" providerId="ADAL" clId="{8E26B180-E95D-429B-AB9D-4546266D3AFD}" dt="2026-05-29T06:54:54.726" v="7" actId="478"/>
          <ac:picMkLst>
            <pc:docMk/>
            <pc:sldMk cId="3571516367" sldId="258"/>
            <ac:picMk id="12" creationId="{0CE00AE8-267A-F0B3-12E3-3CC773637BAA}"/>
          </ac:picMkLst>
        </pc:picChg>
        <pc:picChg chg="del">
          <ac:chgData name="Daniëlle van der Veen" userId="9860fa9a-f8ab-42c5-9129-4295c3e7f18b" providerId="ADAL" clId="{8E26B180-E95D-429B-AB9D-4546266D3AFD}" dt="2026-05-29T06:54:57.628" v="11" actId="478"/>
          <ac:picMkLst>
            <pc:docMk/>
            <pc:sldMk cId="3571516367" sldId="258"/>
            <ac:picMk id="14" creationId="{52529B75-F809-F245-232E-F49666787A13}"/>
          </ac:picMkLst>
        </pc:picChg>
        <pc:picChg chg="del">
          <ac:chgData name="Daniëlle van der Veen" userId="9860fa9a-f8ab-42c5-9129-4295c3e7f18b" providerId="ADAL" clId="{8E26B180-E95D-429B-AB9D-4546266D3AFD}" dt="2026-05-29T06:54:56.662" v="10" actId="478"/>
          <ac:picMkLst>
            <pc:docMk/>
            <pc:sldMk cId="3571516367" sldId="258"/>
            <ac:picMk id="16" creationId="{519DCFDE-FE23-3EB1-9268-6200D83B105F}"/>
          </ac:picMkLst>
        </pc:picChg>
        <pc:picChg chg="del">
          <ac:chgData name="Daniëlle van der Veen" userId="9860fa9a-f8ab-42c5-9129-4295c3e7f18b" providerId="ADAL" clId="{8E26B180-E95D-429B-AB9D-4546266D3AFD}" dt="2026-05-29T06:54:55.966" v="9" actId="478"/>
          <ac:picMkLst>
            <pc:docMk/>
            <pc:sldMk cId="3571516367" sldId="258"/>
            <ac:picMk id="18" creationId="{003A6A4A-0560-2DC1-3976-34AA6066CA9A}"/>
          </ac:picMkLst>
        </pc:picChg>
        <pc:picChg chg="del">
          <ac:chgData name="Daniëlle van der Veen" userId="9860fa9a-f8ab-42c5-9129-4295c3e7f18b" providerId="ADAL" clId="{8E26B180-E95D-429B-AB9D-4546266D3AFD}" dt="2026-05-29T06:54:55.346" v="8" actId="478"/>
          <ac:picMkLst>
            <pc:docMk/>
            <pc:sldMk cId="3571516367" sldId="258"/>
            <ac:picMk id="20" creationId="{B5BB2075-B730-CABC-82EF-A0AD9A82D33F}"/>
          </ac:picMkLst>
        </pc:picChg>
      </pc:sldChg>
      <pc:sldChg chg="delSp mod">
        <pc:chgData name="Daniëlle van der Veen" userId="9860fa9a-f8ab-42c5-9129-4295c3e7f18b" providerId="ADAL" clId="{8E26B180-E95D-429B-AB9D-4546266D3AFD}" dt="2026-05-29T06:55:17.021" v="26" actId="478"/>
        <pc:sldMkLst>
          <pc:docMk/>
          <pc:sldMk cId="1663780162" sldId="260"/>
        </pc:sldMkLst>
        <pc:picChg chg="del">
          <ac:chgData name="Daniëlle van der Veen" userId="9860fa9a-f8ab-42c5-9129-4295c3e7f18b" providerId="ADAL" clId="{8E26B180-E95D-429B-AB9D-4546266D3AFD}" dt="2026-05-29T06:55:17.021" v="26" actId="478"/>
          <ac:picMkLst>
            <pc:docMk/>
            <pc:sldMk cId="1663780162" sldId="260"/>
            <ac:picMk id="12" creationId="{C3A38A36-9BE5-CFEE-7EFB-5E112B7A502C}"/>
          </ac:picMkLst>
        </pc:picChg>
      </pc:sldChg>
      <pc:sldChg chg="delSp mod delAnim">
        <pc:chgData name="Daniëlle van der Veen" userId="9860fa9a-f8ab-42c5-9129-4295c3e7f18b" providerId="ADAL" clId="{8E26B180-E95D-429B-AB9D-4546266D3AFD}" dt="2026-05-29T06:55:04.546" v="18" actId="478"/>
        <pc:sldMkLst>
          <pc:docMk/>
          <pc:sldMk cId="379728094" sldId="262"/>
        </pc:sldMkLst>
        <pc:picChg chg="del">
          <ac:chgData name="Daniëlle van der Veen" userId="9860fa9a-f8ab-42c5-9129-4295c3e7f18b" providerId="ADAL" clId="{8E26B180-E95D-429B-AB9D-4546266D3AFD}" dt="2026-05-29T06:55:03.846" v="17" actId="478"/>
          <ac:picMkLst>
            <pc:docMk/>
            <pc:sldMk cId="379728094" sldId="262"/>
            <ac:picMk id="9" creationId="{61881BF8-DA82-6C65-AEEB-13631DF65E03}"/>
          </ac:picMkLst>
        </pc:picChg>
        <pc:picChg chg="del">
          <ac:chgData name="Daniëlle van der Veen" userId="9860fa9a-f8ab-42c5-9129-4295c3e7f18b" providerId="ADAL" clId="{8E26B180-E95D-429B-AB9D-4546266D3AFD}" dt="2026-05-29T06:55:02.516" v="15" actId="478"/>
          <ac:picMkLst>
            <pc:docMk/>
            <pc:sldMk cId="379728094" sldId="262"/>
            <ac:picMk id="11" creationId="{3475CA17-B205-F00C-3F9B-A5288DAE6C6A}"/>
          </ac:picMkLst>
        </pc:picChg>
        <pc:picChg chg="del">
          <ac:chgData name="Daniëlle van der Veen" userId="9860fa9a-f8ab-42c5-9129-4295c3e7f18b" providerId="ADAL" clId="{8E26B180-E95D-429B-AB9D-4546266D3AFD}" dt="2026-05-29T06:55:01.877" v="14" actId="478"/>
          <ac:picMkLst>
            <pc:docMk/>
            <pc:sldMk cId="379728094" sldId="262"/>
            <ac:picMk id="13" creationId="{D602D2E4-2838-8D2A-1309-F5A7E74A9824}"/>
          </ac:picMkLst>
        </pc:picChg>
        <pc:picChg chg="del">
          <ac:chgData name="Daniëlle van der Veen" userId="9860fa9a-f8ab-42c5-9129-4295c3e7f18b" providerId="ADAL" clId="{8E26B180-E95D-429B-AB9D-4546266D3AFD}" dt="2026-05-29T06:55:04.546" v="18" actId="478"/>
          <ac:picMkLst>
            <pc:docMk/>
            <pc:sldMk cId="379728094" sldId="262"/>
            <ac:picMk id="17" creationId="{C90E88AC-8976-A3B7-45C3-C7BBD89EEC14}"/>
          </ac:picMkLst>
        </pc:picChg>
        <pc:picChg chg="del">
          <ac:chgData name="Daniëlle van der Veen" userId="9860fa9a-f8ab-42c5-9129-4295c3e7f18b" providerId="ADAL" clId="{8E26B180-E95D-429B-AB9D-4546266D3AFD}" dt="2026-05-29T06:55:03.182" v="16" actId="478"/>
          <ac:picMkLst>
            <pc:docMk/>
            <pc:sldMk cId="379728094" sldId="262"/>
            <ac:picMk id="19" creationId="{F2A68F83-9167-00CF-3F68-F340143B6938}"/>
          </ac:picMkLst>
        </pc:picChg>
        <pc:picChg chg="del">
          <ac:chgData name="Daniëlle van der Veen" userId="9860fa9a-f8ab-42c5-9129-4295c3e7f18b" providerId="ADAL" clId="{8E26B180-E95D-429B-AB9D-4546266D3AFD}" dt="2026-05-29T06:55:01.212" v="13" actId="478"/>
          <ac:picMkLst>
            <pc:docMk/>
            <pc:sldMk cId="379728094" sldId="262"/>
            <ac:picMk id="21" creationId="{ADF20434-3882-E3F3-8938-5CBA37765A4A}"/>
          </ac:picMkLst>
        </pc:picChg>
        <pc:picChg chg="del">
          <ac:chgData name="Daniëlle van der Veen" userId="9860fa9a-f8ab-42c5-9129-4295c3e7f18b" providerId="ADAL" clId="{8E26B180-E95D-429B-AB9D-4546266D3AFD}" dt="2026-05-29T06:55:00.480" v="12" actId="478"/>
          <ac:picMkLst>
            <pc:docMk/>
            <pc:sldMk cId="379728094" sldId="262"/>
            <ac:picMk id="27" creationId="{8FC8114C-F30C-8448-096C-B370E5CA6A07}"/>
          </ac:picMkLst>
        </pc:picChg>
      </pc:sldChg>
      <pc:sldChg chg="delSp mod">
        <pc:chgData name="Daniëlle van der Veen" userId="9860fa9a-f8ab-42c5-9129-4295c3e7f18b" providerId="ADAL" clId="{8E26B180-E95D-429B-AB9D-4546266D3AFD}" dt="2026-05-29T06:55:15.338" v="25" actId="478"/>
        <pc:sldMkLst>
          <pc:docMk/>
          <pc:sldMk cId="4055079983" sldId="263"/>
        </pc:sldMkLst>
        <pc:picChg chg="del">
          <ac:chgData name="Daniëlle van der Veen" userId="9860fa9a-f8ab-42c5-9129-4295c3e7f18b" providerId="ADAL" clId="{8E26B180-E95D-429B-AB9D-4546266D3AFD}" dt="2026-05-29T06:55:15.338" v="25" actId="478"/>
          <ac:picMkLst>
            <pc:docMk/>
            <pc:sldMk cId="4055079983" sldId="263"/>
            <ac:picMk id="4" creationId="{6B4AA732-1F4D-1C62-3D1E-93534F54B1B1}"/>
          </ac:picMkLst>
        </pc:picChg>
      </pc:sldChg>
      <pc:sldChg chg="delSp mod delAnim">
        <pc:chgData name="Daniëlle van der Veen" userId="9860fa9a-f8ab-42c5-9129-4295c3e7f18b" providerId="ADAL" clId="{8E26B180-E95D-429B-AB9D-4546266D3AFD}" dt="2026-05-29T06:55:09.927" v="23" actId="478"/>
        <pc:sldMkLst>
          <pc:docMk/>
          <pc:sldMk cId="2619301236" sldId="264"/>
        </pc:sldMkLst>
        <pc:picChg chg="del">
          <ac:chgData name="Daniëlle van der Veen" userId="9860fa9a-f8ab-42c5-9129-4295c3e7f18b" providerId="ADAL" clId="{8E26B180-E95D-429B-AB9D-4546266D3AFD}" dt="2026-05-29T06:55:08.380" v="21" actId="478"/>
          <ac:picMkLst>
            <pc:docMk/>
            <pc:sldMk cId="2619301236" sldId="264"/>
            <ac:picMk id="7" creationId="{C4AB1756-1C40-473B-FBAF-A8699A3E4AD8}"/>
          </ac:picMkLst>
        </pc:picChg>
        <pc:picChg chg="del">
          <ac:chgData name="Daniëlle van der Veen" userId="9860fa9a-f8ab-42c5-9129-4295c3e7f18b" providerId="ADAL" clId="{8E26B180-E95D-429B-AB9D-4546266D3AFD}" dt="2026-05-29T06:55:09.050" v="22" actId="478"/>
          <ac:picMkLst>
            <pc:docMk/>
            <pc:sldMk cId="2619301236" sldId="264"/>
            <ac:picMk id="18" creationId="{AA06CC46-75AE-5E2F-FDA1-5805FCB40B85}"/>
          </ac:picMkLst>
        </pc:picChg>
        <pc:picChg chg="del">
          <ac:chgData name="Daniëlle van der Veen" userId="9860fa9a-f8ab-42c5-9129-4295c3e7f18b" providerId="ADAL" clId="{8E26B180-E95D-429B-AB9D-4546266D3AFD}" dt="2026-05-29T06:55:09.927" v="23" actId="478"/>
          <ac:picMkLst>
            <pc:docMk/>
            <pc:sldMk cId="2619301236" sldId="264"/>
            <ac:picMk id="22" creationId="{8DAECDAC-8D51-15C7-F3CE-04AED6ED8652}"/>
          </ac:picMkLst>
        </pc:picChg>
        <pc:picChg chg="del">
          <ac:chgData name="Daniëlle van der Veen" userId="9860fa9a-f8ab-42c5-9129-4295c3e7f18b" providerId="ADAL" clId="{8E26B180-E95D-429B-AB9D-4546266D3AFD}" dt="2026-05-29T06:55:07.047" v="19" actId="478"/>
          <ac:picMkLst>
            <pc:docMk/>
            <pc:sldMk cId="2619301236" sldId="264"/>
            <ac:picMk id="27" creationId="{6B3C5A74-15B1-28C8-588A-F708A18DFE48}"/>
          </ac:picMkLst>
        </pc:picChg>
        <pc:picChg chg="del">
          <ac:chgData name="Daniëlle van der Veen" userId="9860fa9a-f8ab-42c5-9129-4295c3e7f18b" providerId="ADAL" clId="{8E26B180-E95D-429B-AB9D-4546266D3AFD}" dt="2026-05-29T06:55:07.736" v="20" actId="478"/>
          <ac:picMkLst>
            <pc:docMk/>
            <pc:sldMk cId="2619301236" sldId="264"/>
            <ac:picMk id="30" creationId="{EDEE7612-1B90-2D27-CD7D-00A6016A2004}"/>
          </ac:picMkLst>
        </pc:picChg>
      </pc:sldChg>
      <pc:sldChg chg="delSp mod">
        <pc:chgData name="Daniëlle van der Veen" userId="9860fa9a-f8ab-42c5-9129-4295c3e7f18b" providerId="ADAL" clId="{8E26B180-E95D-429B-AB9D-4546266D3AFD}" dt="2026-05-29T06:55:13.253" v="24" actId="478"/>
        <pc:sldMkLst>
          <pc:docMk/>
          <pc:sldMk cId="1742861620" sldId="266"/>
        </pc:sldMkLst>
        <pc:picChg chg="del">
          <ac:chgData name="Daniëlle van der Veen" userId="9860fa9a-f8ab-42c5-9129-4295c3e7f18b" providerId="ADAL" clId="{8E26B180-E95D-429B-AB9D-4546266D3AFD}" dt="2026-05-29T06:55:13.253" v="24" actId="478"/>
          <ac:picMkLst>
            <pc:docMk/>
            <pc:sldMk cId="1742861620" sldId="266"/>
            <ac:picMk id="8" creationId="{D73BC963-11F0-E0C9-76B9-1BA989B4E153}"/>
          </ac:picMkLst>
        </pc:picChg>
      </pc:sldChg>
      <pc:sldChg chg="delSp mod">
        <pc:chgData name="Daniëlle van der Veen" userId="9860fa9a-f8ab-42c5-9129-4295c3e7f18b" providerId="ADAL" clId="{8E26B180-E95D-429B-AB9D-4546266D3AFD}" dt="2026-05-29T06:54:45.350" v="1" actId="478"/>
        <pc:sldMkLst>
          <pc:docMk/>
          <pc:sldMk cId="2665376820" sldId="272"/>
        </pc:sldMkLst>
        <pc:picChg chg="del">
          <ac:chgData name="Daniëlle van der Veen" userId="9860fa9a-f8ab-42c5-9129-4295c3e7f18b" providerId="ADAL" clId="{8E26B180-E95D-429B-AB9D-4546266D3AFD}" dt="2026-05-29T06:54:45.350" v="1" actId="478"/>
          <ac:picMkLst>
            <pc:docMk/>
            <pc:sldMk cId="2665376820" sldId="272"/>
            <ac:picMk id="11" creationId="{A39A64CD-D9F9-146C-4925-D5C790AF3A4E}"/>
          </ac:picMkLst>
        </pc:picChg>
      </pc:sldChg>
      <pc:sldChg chg="delSp mod delAnim">
        <pc:chgData name="Daniëlle van der Veen" userId="9860fa9a-f8ab-42c5-9129-4295c3e7f18b" providerId="ADAL" clId="{8E26B180-E95D-429B-AB9D-4546266D3AFD}" dt="2026-05-29T06:54:52.686" v="6" actId="478"/>
        <pc:sldMkLst>
          <pc:docMk/>
          <pc:sldMk cId="3488501197" sldId="275"/>
        </pc:sldMkLst>
        <pc:picChg chg="del">
          <ac:chgData name="Daniëlle van der Veen" userId="9860fa9a-f8ab-42c5-9129-4295c3e7f18b" providerId="ADAL" clId="{8E26B180-E95D-429B-AB9D-4546266D3AFD}" dt="2026-05-29T06:54:49.346" v="2" actId="478"/>
          <ac:picMkLst>
            <pc:docMk/>
            <pc:sldMk cId="3488501197" sldId="275"/>
            <ac:picMk id="19" creationId="{A418968F-A61C-7FC6-9721-0A974474D36A}"/>
          </ac:picMkLst>
        </pc:picChg>
        <pc:picChg chg="del">
          <ac:chgData name="Daniëlle van der Veen" userId="9860fa9a-f8ab-42c5-9129-4295c3e7f18b" providerId="ADAL" clId="{8E26B180-E95D-429B-AB9D-4546266D3AFD}" dt="2026-05-29T06:54:52.686" v="6" actId="478"/>
          <ac:picMkLst>
            <pc:docMk/>
            <pc:sldMk cId="3488501197" sldId="275"/>
            <ac:picMk id="25" creationId="{91E85814-78CB-8B64-B608-BB4D9D586CC9}"/>
          </ac:picMkLst>
        </pc:picChg>
        <pc:picChg chg="del">
          <ac:chgData name="Daniëlle van der Veen" userId="9860fa9a-f8ab-42c5-9129-4295c3e7f18b" providerId="ADAL" clId="{8E26B180-E95D-429B-AB9D-4546266D3AFD}" dt="2026-05-29T06:54:50.386" v="3" actId="478"/>
          <ac:picMkLst>
            <pc:docMk/>
            <pc:sldMk cId="3488501197" sldId="275"/>
            <ac:picMk id="28" creationId="{51EC90E5-52BE-61B5-5EA2-C5C4AD7EA2B4}"/>
          </ac:picMkLst>
        </pc:picChg>
        <pc:picChg chg="del">
          <ac:chgData name="Daniëlle van der Veen" userId="9860fa9a-f8ab-42c5-9129-4295c3e7f18b" providerId="ADAL" clId="{8E26B180-E95D-429B-AB9D-4546266D3AFD}" dt="2026-05-29T06:54:51.026" v="4" actId="478"/>
          <ac:picMkLst>
            <pc:docMk/>
            <pc:sldMk cId="3488501197" sldId="275"/>
            <ac:picMk id="29" creationId="{A66CD7BC-4685-B76D-29E9-5B75D618F83B}"/>
          </ac:picMkLst>
        </pc:picChg>
        <pc:picChg chg="del">
          <ac:chgData name="Daniëlle van der Veen" userId="9860fa9a-f8ab-42c5-9129-4295c3e7f18b" providerId="ADAL" clId="{8E26B180-E95D-429B-AB9D-4546266D3AFD}" dt="2026-05-29T06:54:51.856" v="5" actId="478"/>
          <ac:picMkLst>
            <pc:docMk/>
            <pc:sldMk cId="3488501197" sldId="275"/>
            <ac:picMk id="30" creationId="{E88BA1E6-17AF-D77A-D004-22E2C34FBC4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5/29/2026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5/29/2026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55C3BFBC-4ED8-59A1-5490-233FCD41C245}"/>
              </a:ext>
            </a:extLst>
          </p:cNvPr>
          <p:cNvGrpSpPr/>
          <p:nvPr userDrawn="1"/>
        </p:nvGrpSpPr>
        <p:grpSpPr>
          <a:xfrm flipH="1">
            <a:off x="-5343872" y="0"/>
            <a:ext cx="9217026" cy="11512125"/>
            <a:chOff x="3647728" y="-1871612"/>
            <a:chExt cx="9217026" cy="11512125"/>
          </a:xfrm>
        </p:grpSpPr>
        <p:sp>
          <p:nvSpPr>
            <p:cNvPr id="17" name="Circle 2">
              <a:extLst>
                <a:ext uri="{FF2B5EF4-FFF2-40B4-BE49-F238E27FC236}">
                  <a16:creationId xmlns:a16="http://schemas.microsoft.com/office/drawing/2014/main" id="{18373988-6C93-CCAA-7B0E-7DDC299D9305}"/>
                </a:ext>
              </a:extLst>
            </p:cNvPr>
            <p:cNvSpPr/>
            <p:nvPr userDrawn="1"/>
          </p:nvSpPr>
          <p:spPr>
            <a:xfrm>
              <a:off x="5159896" y="936700"/>
              <a:ext cx="864096" cy="8640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 4">
              <a:extLst>
                <a:ext uri="{FF2B5EF4-FFF2-40B4-BE49-F238E27FC236}">
                  <a16:creationId xmlns:a16="http://schemas.microsoft.com/office/drawing/2014/main" id="{A7357681-719C-F5D4-8751-E945C5021379}"/>
                </a:ext>
              </a:extLst>
            </p:cNvPr>
            <p:cNvSpPr/>
            <p:nvPr userDrawn="1"/>
          </p:nvSpPr>
          <p:spPr>
            <a:xfrm>
              <a:off x="3647728" y="2078147"/>
              <a:ext cx="2160240" cy="21602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 5">
              <a:extLst>
                <a:ext uri="{FF2B5EF4-FFF2-40B4-BE49-F238E27FC236}">
                  <a16:creationId xmlns:a16="http://schemas.microsoft.com/office/drawing/2014/main" id="{ACAAB40F-E870-9CD5-6A86-D47527956EA8}"/>
                </a:ext>
              </a:extLst>
            </p:cNvPr>
            <p:cNvSpPr/>
            <p:nvPr userDrawn="1"/>
          </p:nvSpPr>
          <p:spPr>
            <a:xfrm>
              <a:off x="6384034" y="-1871612"/>
              <a:ext cx="6480720" cy="64807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 6">
              <a:extLst>
                <a:ext uri="{FF2B5EF4-FFF2-40B4-BE49-F238E27FC236}">
                  <a16:creationId xmlns:a16="http://schemas.microsoft.com/office/drawing/2014/main" id="{11699AC2-29A7-4104-B47A-300780F436D5}"/>
                </a:ext>
              </a:extLst>
            </p:cNvPr>
            <p:cNvSpPr/>
            <p:nvPr userDrawn="1"/>
          </p:nvSpPr>
          <p:spPr>
            <a:xfrm>
              <a:off x="3872988" y="4075486"/>
              <a:ext cx="5565027" cy="556502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2A8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5">
            <a:extLst>
              <a:ext uri="{FF2B5EF4-FFF2-40B4-BE49-F238E27FC236}">
                <a16:creationId xmlns:a16="http://schemas.microsoft.com/office/drawing/2014/main" id="{96C5AC02-115A-5147-D159-FD6B75E2FD37}"/>
              </a:ext>
            </a:extLst>
          </p:cNvPr>
          <p:cNvGrpSpPr/>
          <p:nvPr userDrawn="1"/>
        </p:nvGrpSpPr>
        <p:grpSpPr>
          <a:xfrm rot="3600000" flipH="1">
            <a:off x="1978237" y="-2553499"/>
            <a:ext cx="12385799" cy="11178335"/>
            <a:chOff x="3647728" y="-1871612"/>
            <a:chExt cx="16596113" cy="14978195"/>
          </a:xfrm>
        </p:grpSpPr>
        <p:sp>
          <p:nvSpPr>
            <p:cNvPr id="22" name="Circle 2">
              <a:extLst>
                <a:ext uri="{FF2B5EF4-FFF2-40B4-BE49-F238E27FC236}">
                  <a16:creationId xmlns:a16="http://schemas.microsoft.com/office/drawing/2014/main" id="{DF1D8208-9053-8B04-DDAF-4EA1D4051720}"/>
                </a:ext>
              </a:extLst>
            </p:cNvPr>
            <p:cNvSpPr/>
            <p:nvPr userDrawn="1"/>
          </p:nvSpPr>
          <p:spPr>
            <a:xfrm>
              <a:off x="19379745" y="12242487"/>
              <a:ext cx="864096" cy="864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 4">
              <a:extLst>
                <a:ext uri="{FF2B5EF4-FFF2-40B4-BE49-F238E27FC236}">
                  <a16:creationId xmlns:a16="http://schemas.microsoft.com/office/drawing/2014/main" id="{BA95B5F2-D3B8-4ED7-E9CF-4A86A6A9CFFF}"/>
                </a:ext>
              </a:extLst>
            </p:cNvPr>
            <p:cNvSpPr/>
            <p:nvPr userDrawn="1"/>
          </p:nvSpPr>
          <p:spPr>
            <a:xfrm>
              <a:off x="3647728" y="2078147"/>
              <a:ext cx="2160240" cy="21602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 5">
              <a:extLst>
                <a:ext uri="{FF2B5EF4-FFF2-40B4-BE49-F238E27FC236}">
                  <a16:creationId xmlns:a16="http://schemas.microsoft.com/office/drawing/2014/main" id="{747CB23E-E22E-B342-9DA0-BD8A14795F44}"/>
                </a:ext>
              </a:extLst>
            </p:cNvPr>
            <p:cNvSpPr/>
            <p:nvPr userDrawn="1"/>
          </p:nvSpPr>
          <p:spPr>
            <a:xfrm>
              <a:off x="6384034" y="-1871612"/>
              <a:ext cx="6480720" cy="6480720"/>
            </a:xfrm>
            <a:prstGeom prst="ellipse">
              <a:avLst/>
            </a:prstGeom>
            <a:solidFill>
              <a:srgbClr val="27AE6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 6">
              <a:extLst>
                <a:ext uri="{FF2B5EF4-FFF2-40B4-BE49-F238E27FC236}">
                  <a16:creationId xmlns:a16="http://schemas.microsoft.com/office/drawing/2014/main" id="{71F88233-A57E-A534-C6C7-4E805045A557}"/>
                </a:ext>
              </a:extLst>
            </p:cNvPr>
            <p:cNvSpPr/>
            <p:nvPr userDrawn="1"/>
          </p:nvSpPr>
          <p:spPr>
            <a:xfrm>
              <a:off x="3863752" y="4075486"/>
              <a:ext cx="5565027" cy="55650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C1E5CB1F-A2FA-E08A-8D54-43B45BDA32CC}"/>
              </a:ext>
            </a:extLst>
          </p:cNvPr>
          <p:cNvGrpSpPr/>
          <p:nvPr userDrawn="1"/>
        </p:nvGrpSpPr>
        <p:grpSpPr>
          <a:xfrm flipH="1">
            <a:off x="-2561840" y="1550166"/>
            <a:ext cx="4314440" cy="6495718"/>
            <a:chOff x="3647728" y="936700"/>
            <a:chExt cx="5781051" cy="8703813"/>
          </a:xfrm>
        </p:grpSpPr>
        <p:sp>
          <p:nvSpPr>
            <p:cNvPr id="12" name="Circle 2">
              <a:extLst>
                <a:ext uri="{FF2B5EF4-FFF2-40B4-BE49-F238E27FC236}">
                  <a16:creationId xmlns:a16="http://schemas.microsoft.com/office/drawing/2014/main" id="{BB02303B-9A62-4470-892A-9FF2BFDDE377}"/>
                </a:ext>
              </a:extLst>
            </p:cNvPr>
            <p:cNvSpPr/>
            <p:nvPr userDrawn="1"/>
          </p:nvSpPr>
          <p:spPr>
            <a:xfrm>
              <a:off x="5159896" y="936700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 4">
              <a:extLst>
                <a:ext uri="{FF2B5EF4-FFF2-40B4-BE49-F238E27FC236}">
                  <a16:creationId xmlns:a16="http://schemas.microsoft.com/office/drawing/2014/main" id="{45A5D676-E658-F2FA-3612-4CBA8543A09E}"/>
                </a:ext>
              </a:extLst>
            </p:cNvPr>
            <p:cNvSpPr/>
            <p:nvPr userDrawn="1"/>
          </p:nvSpPr>
          <p:spPr>
            <a:xfrm>
              <a:off x="3647728" y="2078147"/>
              <a:ext cx="2160240" cy="21602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 6">
              <a:extLst>
                <a:ext uri="{FF2B5EF4-FFF2-40B4-BE49-F238E27FC236}">
                  <a16:creationId xmlns:a16="http://schemas.microsoft.com/office/drawing/2014/main" id="{2EE5CE77-8E99-C34B-087B-7CA437701A6D}"/>
                </a:ext>
              </a:extLst>
            </p:cNvPr>
            <p:cNvSpPr/>
            <p:nvPr userDrawn="1"/>
          </p:nvSpPr>
          <p:spPr>
            <a:xfrm>
              <a:off x="3863752" y="4075486"/>
              <a:ext cx="5565027" cy="556502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7FAB6C69-BB70-B812-97F7-6AB4E9242527}"/>
              </a:ext>
            </a:extLst>
          </p:cNvPr>
          <p:cNvGrpSpPr/>
          <p:nvPr userDrawn="1"/>
        </p:nvGrpSpPr>
        <p:grpSpPr>
          <a:xfrm rot="3600000" flipH="1">
            <a:off x="1743911" y="-2549690"/>
            <a:ext cx="12385800" cy="11178336"/>
            <a:chOff x="3647727" y="-1871613"/>
            <a:chExt cx="16596114" cy="14978196"/>
          </a:xfrm>
        </p:grpSpPr>
        <p:sp>
          <p:nvSpPr>
            <p:cNvPr id="10" name="Circle 2">
              <a:extLst>
                <a:ext uri="{FF2B5EF4-FFF2-40B4-BE49-F238E27FC236}">
                  <a16:creationId xmlns:a16="http://schemas.microsoft.com/office/drawing/2014/main" id="{CCCD9ADD-D7E6-C27A-ECD4-B528F20B48E5}"/>
                </a:ext>
              </a:extLst>
            </p:cNvPr>
            <p:cNvSpPr/>
            <p:nvPr userDrawn="1"/>
          </p:nvSpPr>
          <p:spPr>
            <a:xfrm rot="3600000">
              <a:off x="19379745" y="12242487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 4">
              <a:extLst>
                <a:ext uri="{FF2B5EF4-FFF2-40B4-BE49-F238E27FC236}">
                  <a16:creationId xmlns:a16="http://schemas.microsoft.com/office/drawing/2014/main" id="{3849F614-61BF-5387-6E84-9D619ADDB52A}"/>
                </a:ext>
              </a:extLst>
            </p:cNvPr>
            <p:cNvSpPr/>
            <p:nvPr userDrawn="1"/>
          </p:nvSpPr>
          <p:spPr>
            <a:xfrm rot="3600000">
              <a:off x="3647727" y="2078147"/>
              <a:ext cx="2160240" cy="21602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 5">
              <a:extLst>
                <a:ext uri="{FF2B5EF4-FFF2-40B4-BE49-F238E27FC236}">
                  <a16:creationId xmlns:a16="http://schemas.microsoft.com/office/drawing/2014/main" id="{C334D56B-9996-2B25-3F69-F76E85956D54}"/>
                </a:ext>
              </a:extLst>
            </p:cNvPr>
            <p:cNvSpPr/>
            <p:nvPr userDrawn="1"/>
          </p:nvSpPr>
          <p:spPr>
            <a:xfrm rot="3600000">
              <a:off x="6384034" y="-1871613"/>
              <a:ext cx="6480720" cy="6480720"/>
            </a:xfrm>
            <a:prstGeom prst="ellipse">
              <a:avLst/>
            </a:prstGeom>
            <a:solidFill>
              <a:srgbClr val="E84C3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 6">
              <a:extLst>
                <a:ext uri="{FF2B5EF4-FFF2-40B4-BE49-F238E27FC236}">
                  <a16:creationId xmlns:a16="http://schemas.microsoft.com/office/drawing/2014/main" id="{1634FF25-84DB-2AAE-6A7F-A2DE654B1213}"/>
                </a:ext>
              </a:extLst>
            </p:cNvPr>
            <p:cNvSpPr/>
            <p:nvPr userDrawn="1"/>
          </p:nvSpPr>
          <p:spPr>
            <a:xfrm rot="3600000">
              <a:off x="3863752" y="4075486"/>
              <a:ext cx="5565027" cy="55650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1607F4AD-B87C-5B32-1C2C-B4DE0699B064}"/>
              </a:ext>
            </a:extLst>
          </p:cNvPr>
          <p:cNvGrpSpPr/>
          <p:nvPr userDrawn="1"/>
        </p:nvGrpSpPr>
        <p:grpSpPr>
          <a:xfrm rot="10800000" flipH="1">
            <a:off x="-1993682" y="-335276"/>
            <a:ext cx="14727259" cy="7343654"/>
            <a:chOff x="-16327936" y="-5005654"/>
            <a:chExt cx="29372009" cy="14646167"/>
          </a:xfrm>
        </p:grpSpPr>
        <p:sp>
          <p:nvSpPr>
            <p:cNvPr id="3" name="Circle 2">
              <a:extLst>
                <a:ext uri="{FF2B5EF4-FFF2-40B4-BE49-F238E27FC236}">
                  <a16:creationId xmlns:a16="http://schemas.microsoft.com/office/drawing/2014/main" id="{E8619F93-B01C-EA87-4453-423DE7A165CB}"/>
                </a:ext>
              </a:extLst>
            </p:cNvPr>
            <p:cNvSpPr/>
            <p:nvPr userDrawn="1"/>
          </p:nvSpPr>
          <p:spPr>
            <a:xfrm rot="10800000">
              <a:off x="-9231788" y="-3277462"/>
              <a:ext cx="864097" cy="8640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Circle 4">
              <a:extLst>
                <a:ext uri="{FF2B5EF4-FFF2-40B4-BE49-F238E27FC236}">
                  <a16:creationId xmlns:a16="http://schemas.microsoft.com/office/drawing/2014/main" id="{79CB5016-B1F1-2A01-0659-3A3A20AC7744}"/>
                </a:ext>
              </a:extLst>
            </p:cNvPr>
            <p:cNvSpPr/>
            <p:nvPr userDrawn="1"/>
          </p:nvSpPr>
          <p:spPr>
            <a:xfrm rot="10800000">
              <a:off x="10883833" y="-5005654"/>
              <a:ext cx="2160240" cy="21602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Circle 5">
              <a:extLst>
                <a:ext uri="{FF2B5EF4-FFF2-40B4-BE49-F238E27FC236}">
                  <a16:creationId xmlns:a16="http://schemas.microsoft.com/office/drawing/2014/main" id="{329C8F04-ED82-5A46-056E-A96C12FBD4AC}"/>
                </a:ext>
              </a:extLst>
            </p:cNvPr>
            <p:cNvSpPr/>
            <p:nvPr userDrawn="1"/>
          </p:nvSpPr>
          <p:spPr>
            <a:xfrm rot="10800000">
              <a:off x="-13807656" y="-1871611"/>
              <a:ext cx="6480721" cy="6480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Circle 6">
              <a:extLst>
                <a:ext uri="{FF2B5EF4-FFF2-40B4-BE49-F238E27FC236}">
                  <a16:creationId xmlns:a16="http://schemas.microsoft.com/office/drawing/2014/main" id="{1E87CE31-4E97-E4CB-280B-7EA3E5B2B782}"/>
                </a:ext>
              </a:extLst>
            </p:cNvPr>
            <p:cNvSpPr/>
            <p:nvPr userDrawn="1"/>
          </p:nvSpPr>
          <p:spPr>
            <a:xfrm rot="10800000">
              <a:off x="-16327936" y="4075485"/>
              <a:ext cx="5565027" cy="55650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451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18D07D-DAD0-9D83-933B-93629C0FB9E3}"/>
              </a:ext>
            </a:extLst>
          </p:cNvPr>
          <p:cNvGrpSpPr/>
          <p:nvPr userDrawn="1"/>
        </p:nvGrpSpPr>
        <p:grpSpPr>
          <a:xfrm>
            <a:off x="8752633" y="1738032"/>
            <a:ext cx="6878733" cy="8591582"/>
            <a:chOff x="3647728" y="-1871612"/>
            <a:chExt cx="9217026" cy="11512125"/>
          </a:xfrm>
        </p:grpSpPr>
        <p:sp>
          <p:nvSpPr>
            <p:cNvPr id="3" name="Circle 2">
              <a:extLst>
                <a:ext uri="{FF2B5EF4-FFF2-40B4-BE49-F238E27FC236}">
                  <a16:creationId xmlns:a16="http://schemas.microsoft.com/office/drawing/2014/main" id="{DA3C84DB-D479-5E3F-2B4A-0569E2AF8835}"/>
                </a:ext>
              </a:extLst>
            </p:cNvPr>
            <p:cNvSpPr/>
            <p:nvPr userDrawn="1"/>
          </p:nvSpPr>
          <p:spPr>
            <a:xfrm>
              <a:off x="5361412" y="1109137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 4">
              <a:extLst>
                <a:ext uri="{FF2B5EF4-FFF2-40B4-BE49-F238E27FC236}">
                  <a16:creationId xmlns:a16="http://schemas.microsoft.com/office/drawing/2014/main" id="{BD39017A-EB33-7096-2AE2-E1FCC14B1C55}"/>
                </a:ext>
              </a:extLst>
            </p:cNvPr>
            <p:cNvSpPr/>
            <p:nvPr userDrawn="1"/>
          </p:nvSpPr>
          <p:spPr>
            <a:xfrm>
              <a:off x="3647728" y="2078147"/>
              <a:ext cx="2160240" cy="2160240"/>
            </a:xfrm>
            <a:prstGeom prst="ellipse">
              <a:avLst/>
            </a:prstGeom>
            <a:solidFill>
              <a:srgbClr val="E84C3D"/>
            </a:solidFill>
            <a:ln>
              <a:solidFill>
                <a:srgbClr val="E84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 5">
              <a:extLst>
                <a:ext uri="{FF2B5EF4-FFF2-40B4-BE49-F238E27FC236}">
                  <a16:creationId xmlns:a16="http://schemas.microsoft.com/office/drawing/2014/main" id="{67E21D57-4DC2-FA71-7478-D6B314485482}"/>
                </a:ext>
              </a:extLst>
            </p:cNvPr>
            <p:cNvSpPr/>
            <p:nvPr userDrawn="1"/>
          </p:nvSpPr>
          <p:spPr>
            <a:xfrm>
              <a:off x="6384034" y="-1871612"/>
              <a:ext cx="6480720" cy="6480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 6">
              <a:extLst>
                <a:ext uri="{FF2B5EF4-FFF2-40B4-BE49-F238E27FC236}">
                  <a16:creationId xmlns:a16="http://schemas.microsoft.com/office/drawing/2014/main" id="{DE49756A-EC64-49C3-7674-13172C16E03D}"/>
                </a:ext>
              </a:extLst>
            </p:cNvPr>
            <p:cNvSpPr/>
            <p:nvPr userDrawn="1"/>
          </p:nvSpPr>
          <p:spPr>
            <a:xfrm>
              <a:off x="3863752" y="4075486"/>
              <a:ext cx="5565027" cy="55650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E50D5AA9-130F-4B76-C8B3-498E26329624}"/>
              </a:ext>
            </a:extLst>
          </p:cNvPr>
          <p:cNvGrpSpPr/>
          <p:nvPr userDrawn="1"/>
        </p:nvGrpSpPr>
        <p:grpSpPr>
          <a:xfrm rot="18000000">
            <a:off x="-1977714" y="-798166"/>
            <a:ext cx="12735204" cy="9483032"/>
            <a:chOff x="3647728" y="-1871612"/>
            <a:chExt cx="17064291" cy="12706606"/>
          </a:xfrm>
        </p:grpSpPr>
        <p:sp>
          <p:nvSpPr>
            <p:cNvPr id="16" name="Circle 2">
              <a:extLst>
                <a:ext uri="{FF2B5EF4-FFF2-40B4-BE49-F238E27FC236}">
                  <a16:creationId xmlns:a16="http://schemas.microsoft.com/office/drawing/2014/main" id="{4EF2BCC3-78EB-815C-8B7D-8FA55A284B1B}"/>
                </a:ext>
              </a:extLst>
            </p:cNvPr>
            <p:cNvSpPr/>
            <p:nvPr userDrawn="1"/>
          </p:nvSpPr>
          <p:spPr>
            <a:xfrm>
              <a:off x="19847923" y="9970898"/>
              <a:ext cx="864096" cy="864096"/>
            </a:xfrm>
            <a:prstGeom prst="ellipse">
              <a:avLst/>
            </a:prstGeom>
            <a:solidFill>
              <a:srgbClr val="27AE61"/>
            </a:solidFill>
            <a:ln>
              <a:solidFill>
                <a:srgbClr val="27A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 4">
              <a:extLst>
                <a:ext uri="{FF2B5EF4-FFF2-40B4-BE49-F238E27FC236}">
                  <a16:creationId xmlns:a16="http://schemas.microsoft.com/office/drawing/2014/main" id="{B058D891-78EF-AC30-2FB1-CC579D022BE0}"/>
                </a:ext>
              </a:extLst>
            </p:cNvPr>
            <p:cNvSpPr/>
            <p:nvPr userDrawn="1"/>
          </p:nvSpPr>
          <p:spPr>
            <a:xfrm>
              <a:off x="3647728" y="2078147"/>
              <a:ext cx="2160240" cy="216024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E84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 5">
              <a:extLst>
                <a:ext uri="{FF2B5EF4-FFF2-40B4-BE49-F238E27FC236}">
                  <a16:creationId xmlns:a16="http://schemas.microsoft.com/office/drawing/2014/main" id="{2D85A368-AAA4-C2DE-78CA-11DAF13BE8D1}"/>
                </a:ext>
              </a:extLst>
            </p:cNvPr>
            <p:cNvSpPr/>
            <p:nvPr userDrawn="1"/>
          </p:nvSpPr>
          <p:spPr>
            <a:xfrm>
              <a:off x="6384034" y="-1871612"/>
              <a:ext cx="6480720" cy="6480720"/>
            </a:xfrm>
            <a:prstGeom prst="ellipse">
              <a:avLst/>
            </a:prstGeom>
            <a:solidFill>
              <a:srgbClr val="2A80B9"/>
            </a:solidFill>
            <a:ln>
              <a:solidFill>
                <a:srgbClr val="2A8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 6">
              <a:extLst>
                <a:ext uri="{FF2B5EF4-FFF2-40B4-BE49-F238E27FC236}">
                  <a16:creationId xmlns:a16="http://schemas.microsoft.com/office/drawing/2014/main" id="{9F7E4BB8-F242-04E6-D9B8-5339583727E2}"/>
                </a:ext>
              </a:extLst>
            </p:cNvPr>
            <p:cNvSpPr/>
            <p:nvPr userDrawn="1"/>
          </p:nvSpPr>
          <p:spPr>
            <a:xfrm>
              <a:off x="3863752" y="4075486"/>
              <a:ext cx="5565027" cy="55650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E45EF65-257E-AAB5-DDC5-4FC3027C6684}"/>
              </a:ext>
            </a:extLst>
          </p:cNvPr>
          <p:cNvGrpSpPr/>
          <p:nvPr userDrawn="1"/>
        </p:nvGrpSpPr>
        <p:grpSpPr>
          <a:xfrm rot="3600000" flipH="1">
            <a:off x="2387648" y="-2597239"/>
            <a:ext cx="12393895" cy="11520734"/>
            <a:chOff x="2965031" y="-2473051"/>
            <a:chExt cx="16606961" cy="15436985"/>
          </a:xfrm>
        </p:grpSpPr>
        <p:sp>
          <p:nvSpPr>
            <p:cNvPr id="3" name="Circle 2">
              <a:extLst>
                <a:ext uri="{FF2B5EF4-FFF2-40B4-BE49-F238E27FC236}">
                  <a16:creationId xmlns:a16="http://schemas.microsoft.com/office/drawing/2014/main" id="{48A8FFB1-0CE9-E268-D4CD-9CE344149631}"/>
                </a:ext>
              </a:extLst>
            </p:cNvPr>
            <p:cNvSpPr/>
            <p:nvPr userDrawn="1"/>
          </p:nvSpPr>
          <p:spPr>
            <a:xfrm rot="3600000">
              <a:off x="18707896" y="12099838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Circle 4">
              <a:extLst>
                <a:ext uri="{FF2B5EF4-FFF2-40B4-BE49-F238E27FC236}">
                  <a16:creationId xmlns:a16="http://schemas.microsoft.com/office/drawing/2014/main" id="{6086412F-4371-4FAE-470F-2AC39BC903C8}"/>
                </a:ext>
              </a:extLst>
            </p:cNvPr>
            <p:cNvSpPr/>
            <p:nvPr userDrawn="1"/>
          </p:nvSpPr>
          <p:spPr>
            <a:xfrm rot="3600000">
              <a:off x="3647727" y="2078147"/>
              <a:ext cx="2160240" cy="21602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Circle 5">
              <a:extLst>
                <a:ext uri="{FF2B5EF4-FFF2-40B4-BE49-F238E27FC236}">
                  <a16:creationId xmlns:a16="http://schemas.microsoft.com/office/drawing/2014/main" id="{A8F4F64E-25AE-3ED7-912B-13CD024BE11F}"/>
                </a:ext>
              </a:extLst>
            </p:cNvPr>
            <p:cNvSpPr/>
            <p:nvPr userDrawn="1"/>
          </p:nvSpPr>
          <p:spPr>
            <a:xfrm rot="3600000">
              <a:off x="5628748" y="-2473051"/>
              <a:ext cx="6480720" cy="6480720"/>
            </a:xfrm>
            <a:prstGeom prst="ellipse">
              <a:avLst/>
            </a:prstGeom>
            <a:solidFill>
              <a:srgbClr val="27AE61"/>
            </a:solidFill>
            <a:ln>
              <a:solidFill>
                <a:srgbClr val="27A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Circle 6">
              <a:extLst>
                <a:ext uri="{FF2B5EF4-FFF2-40B4-BE49-F238E27FC236}">
                  <a16:creationId xmlns:a16="http://schemas.microsoft.com/office/drawing/2014/main" id="{65EF9E60-D042-8ED4-D4E9-2C6C30F39E13}"/>
                </a:ext>
              </a:extLst>
            </p:cNvPr>
            <p:cNvSpPr/>
            <p:nvPr userDrawn="1"/>
          </p:nvSpPr>
          <p:spPr>
            <a:xfrm rot="3600000">
              <a:off x="2965031" y="4623837"/>
              <a:ext cx="5565027" cy="55650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EBB1F24F-7A44-3B28-2CAE-FEFCDB6623A5}"/>
              </a:ext>
            </a:extLst>
          </p:cNvPr>
          <p:cNvGrpSpPr/>
          <p:nvPr userDrawn="1"/>
        </p:nvGrpSpPr>
        <p:grpSpPr>
          <a:xfrm rot="21065803" flipH="1">
            <a:off x="-1987728" y="1748829"/>
            <a:ext cx="13386164" cy="8591582"/>
            <a:chOff x="-5071780" y="-1871612"/>
            <a:chExt cx="17936534" cy="11512125"/>
          </a:xfrm>
        </p:grpSpPr>
        <p:sp>
          <p:nvSpPr>
            <p:cNvPr id="3" name="Circle 2">
              <a:extLst>
                <a:ext uri="{FF2B5EF4-FFF2-40B4-BE49-F238E27FC236}">
                  <a16:creationId xmlns:a16="http://schemas.microsoft.com/office/drawing/2014/main" id="{86761D12-EEFD-015F-9132-5A13033E6F41}"/>
                </a:ext>
              </a:extLst>
            </p:cNvPr>
            <p:cNvSpPr/>
            <p:nvPr userDrawn="1"/>
          </p:nvSpPr>
          <p:spPr>
            <a:xfrm>
              <a:off x="-5071780" y="4975548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 4">
              <a:extLst>
                <a:ext uri="{FF2B5EF4-FFF2-40B4-BE49-F238E27FC236}">
                  <a16:creationId xmlns:a16="http://schemas.microsoft.com/office/drawing/2014/main" id="{E03EF8B7-D5B9-D798-CA06-7E72108B6200}"/>
                </a:ext>
              </a:extLst>
            </p:cNvPr>
            <p:cNvSpPr/>
            <p:nvPr userDrawn="1"/>
          </p:nvSpPr>
          <p:spPr>
            <a:xfrm>
              <a:off x="3647728" y="2078147"/>
              <a:ext cx="2160240" cy="2160240"/>
            </a:xfrm>
            <a:prstGeom prst="ellipse">
              <a:avLst/>
            </a:prstGeom>
            <a:solidFill>
              <a:srgbClr val="E84C3D"/>
            </a:solidFill>
            <a:ln>
              <a:solidFill>
                <a:srgbClr val="E84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 5">
              <a:extLst>
                <a:ext uri="{FF2B5EF4-FFF2-40B4-BE49-F238E27FC236}">
                  <a16:creationId xmlns:a16="http://schemas.microsoft.com/office/drawing/2014/main" id="{BEEF2959-351D-4C68-658E-590C84A20D1E}"/>
                </a:ext>
              </a:extLst>
            </p:cNvPr>
            <p:cNvSpPr/>
            <p:nvPr userDrawn="1"/>
          </p:nvSpPr>
          <p:spPr>
            <a:xfrm>
              <a:off x="6384034" y="-1871612"/>
              <a:ext cx="6480720" cy="6480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 6">
              <a:extLst>
                <a:ext uri="{FF2B5EF4-FFF2-40B4-BE49-F238E27FC236}">
                  <a16:creationId xmlns:a16="http://schemas.microsoft.com/office/drawing/2014/main" id="{A2912195-A2CD-DE30-F965-B9F5E93B772F}"/>
                </a:ext>
              </a:extLst>
            </p:cNvPr>
            <p:cNvSpPr/>
            <p:nvPr userDrawn="1"/>
          </p:nvSpPr>
          <p:spPr>
            <a:xfrm>
              <a:off x="3863752" y="4075486"/>
              <a:ext cx="5565027" cy="55650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140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58A69095-6B20-B5FA-19F8-FBFC3659B180}"/>
              </a:ext>
            </a:extLst>
          </p:cNvPr>
          <p:cNvGrpSpPr/>
          <p:nvPr userDrawn="1"/>
        </p:nvGrpSpPr>
        <p:grpSpPr>
          <a:xfrm>
            <a:off x="9307214" y="-1131873"/>
            <a:ext cx="3869286" cy="3182543"/>
            <a:chOff x="8811914" y="-674673"/>
            <a:chExt cx="3869286" cy="318254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EED0CD-B94D-5D18-439B-0AD90D8600BC}"/>
                </a:ext>
              </a:extLst>
            </p:cNvPr>
            <p:cNvGrpSpPr/>
            <p:nvPr userDrawn="1"/>
          </p:nvGrpSpPr>
          <p:grpSpPr>
            <a:xfrm rot="10800000">
              <a:off x="10746556" y="0"/>
              <a:ext cx="1934644" cy="2343826"/>
              <a:chOff x="8740921" y="1295355"/>
              <a:chExt cx="1934644" cy="2343826"/>
            </a:xfrm>
          </p:grpSpPr>
          <p:sp>
            <p:nvSpPr>
              <p:cNvPr id="6" name="Circle 2">
                <a:extLst>
                  <a:ext uri="{FF2B5EF4-FFF2-40B4-BE49-F238E27FC236}">
                    <a16:creationId xmlns:a16="http://schemas.microsoft.com/office/drawing/2014/main" id="{D968F9A2-3956-4FA6-286C-088441F3638F}"/>
                  </a:ext>
                </a:extLst>
              </p:cNvPr>
              <p:cNvSpPr/>
              <p:nvPr userDrawn="1"/>
            </p:nvSpPr>
            <p:spPr>
              <a:xfrm>
                <a:off x="10030684" y="1295355"/>
                <a:ext cx="644881" cy="644881"/>
              </a:xfrm>
              <a:prstGeom prst="ellipse">
                <a:avLst/>
              </a:prstGeom>
              <a:solidFill>
                <a:srgbClr val="F1C40F"/>
              </a:solidFill>
              <a:ln>
                <a:solidFill>
                  <a:srgbClr val="F1C4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Circle 4">
                <a:extLst>
                  <a:ext uri="{FF2B5EF4-FFF2-40B4-BE49-F238E27FC236}">
                    <a16:creationId xmlns:a16="http://schemas.microsoft.com/office/drawing/2014/main" id="{11C7F097-C7BB-3A93-3CAD-126948530C57}"/>
                  </a:ext>
                </a:extLst>
              </p:cNvPr>
              <p:cNvSpPr/>
              <p:nvPr userDrawn="1"/>
            </p:nvSpPr>
            <p:spPr>
              <a:xfrm>
                <a:off x="8740921" y="2026978"/>
                <a:ext cx="1612203" cy="16122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Circle 4">
              <a:extLst>
                <a:ext uri="{FF2B5EF4-FFF2-40B4-BE49-F238E27FC236}">
                  <a16:creationId xmlns:a16="http://schemas.microsoft.com/office/drawing/2014/main" id="{60AFA1DE-0FBB-2C9C-66CF-DCD8A62A22A9}"/>
                </a:ext>
              </a:extLst>
            </p:cNvPr>
            <p:cNvSpPr/>
            <p:nvPr userDrawn="1"/>
          </p:nvSpPr>
          <p:spPr>
            <a:xfrm>
              <a:off x="8811914" y="-674673"/>
              <a:ext cx="1934644" cy="2124862"/>
            </a:xfrm>
            <a:prstGeom prst="ellipse">
              <a:avLst/>
            </a:prstGeom>
            <a:solidFill>
              <a:srgbClr val="27AE61"/>
            </a:solidFill>
            <a:ln>
              <a:solidFill>
                <a:srgbClr val="27A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 2">
              <a:extLst>
                <a:ext uri="{FF2B5EF4-FFF2-40B4-BE49-F238E27FC236}">
                  <a16:creationId xmlns:a16="http://schemas.microsoft.com/office/drawing/2014/main" id="{DBAB94C9-B37A-8D1E-48C1-46D1216F5919}"/>
                </a:ext>
              </a:extLst>
            </p:cNvPr>
            <p:cNvSpPr/>
            <p:nvPr userDrawn="1"/>
          </p:nvSpPr>
          <p:spPr>
            <a:xfrm>
              <a:off x="9631454" y="1862989"/>
              <a:ext cx="644881" cy="644881"/>
            </a:xfrm>
            <a:prstGeom prst="ellipse">
              <a:avLst/>
            </a:prstGeom>
            <a:solidFill>
              <a:srgbClr val="2A80B9"/>
            </a:solidFill>
            <a:ln>
              <a:solidFill>
                <a:srgbClr val="2A8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27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D448AA-8B64-A9B5-CF1E-39C79BD84A12}"/>
              </a:ext>
            </a:extLst>
          </p:cNvPr>
          <p:cNvGrpSpPr/>
          <p:nvPr userDrawn="1"/>
        </p:nvGrpSpPr>
        <p:grpSpPr>
          <a:xfrm flipH="1">
            <a:off x="-1754484" y="584879"/>
            <a:ext cx="13173683" cy="7583903"/>
            <a:chOff x="-11843023" y="-4784808"/>
            <a:chExt cx="26273561" cy="15125319"/>
          </a:xfrm>
        </p:grpSpPr>
        <p:sp>
          <p:nvSpPr>
            <p:cNvPr id="11" name="Circle 2">
              <a:extLst>
                <a:ext uri="{FF2B5EF4-FFF2-40B4-BE49-F238E27FC236}">
                  <a16:creationId xmlns:a16="http://schemas.microsoft.com/office/drawing/2014/main" id="{2600AF31-7F11-998B-C6BC-76249F0FE647}"/>
                </a:ext>
              </a:extLst>
            </p:cNvPr>
            <p:cNvSpPr/>
            <p:nvPr userDrawn="1"/>
          </p:nvSpPr>
          <p:spPr>
            <a:xfrm>
              <a:off x="-440109" y="6166215"/>
              <a:ext cx="864097" cy="864097"/>
            </a:xfrm>
            <a:prstGeom prst="ellipse">
              <a:avLst/>
            </a:prstGeom>
            <a:solidFill>
              <a:srgbClr val="27AE61"/>
            </a:solidFill>
            <a:ln>
              <a:solidFill>
                <a:srgbClr val="27A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 4">
              <a:extLst>
                <a:ext uri="{FF2B5EF4-FFF2-40B4-BE49-F238E27FC236}">
                  <a16:creationId xmlns:a16="http://schemas.microsoft.com/office/drawing/2014/main" id="{BABE640A-64FA-C155-3607-8C48E4C429C2}"/>
                </a:ext>
              </a:extLst>
            </p:cNvPr>
            <p:cNvSpPr/>
            <p:nvPr userDrawn="1"/>
          </p:nvSpPr>
          <p:spPr>
            <a:xfrm>
              <a:off x="-11843023" y="-4784808"/>
              <a:ext cx="2160240" cy="2160240"/>
            </a:xfrm>
            <a:prstGeom prst="ellipse">
              <a:avLst/>
            </a:prstGeom>
            <a:solidFill>
              <a:srgbClr val="2A80B9"/>
            </a:solidFill>
            <a:ln>
              <a:solidFill>
                <a:srgbClr val="2A8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 5">
              <a:extLst>
                <a:ext uri="{FF2B5EF4-FFF2-40B4-BE49-F238E27FC236}">
                  <a16:creationId xmlns:a16="http://schemas.microsoft.com/office/drawing/2014/main" id="{C4F14CD2-3734-4F04-F5F6-CB020065744E}"/>
                </a:ext>
              </a:extLst>
            </p:cNvPr>
            <p:cNvSpPr/>
            <p:nvPr userDrawn="1"/>
          </p:nvSpPr>
          <p:spPr>
            <a:xfrm>
              <a:off x="7949817" y="-1484770"/>
              <a:ext cx="6480721" cy="6480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 6">
              <a:extLst>
                <a:ext uri="{FF2B5EF4-FFF2-40B4-BE49-F238E27FC236}">
                  <a16:creationId xmlns:a16="http://schemas.microsoft.com/office/drawing/2014/main" id="{04C33D41-9518-E3F1-CBA6-812701AED961}"/>
                </a:ext>
              </a:extLst>
            </p:cNvPr>
            <p:cNvSpPr/>
            <p:nvPr userDrawn="1"/>
          </p:nvSpPr>
          <p:spPr>
            <a:xfrm>
              <a:off x="5625151" y="4775485"/>
              <a:ext cx="5565027" cy="55650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28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65440D7-A7D7-AAA2-825C-FE5569871334}"/>
              </a:ext>
            </a:extLst>
          </p:cNvPr>
          <p:cNvGrpSpPr/>
          <p:nvPr userDrawn="1"/>
        </p:nvGrpSpPr>
        <p:grpSpPr>
          <a:xfrm>
            <a:off x="7921461" y="0"/>
            <a:ext cx="6878733" cy="8591581"/>
            <a:chOff x="3647728" y="-1871612"/>
            <a:chExt cx="9217026" cy="11512125"/>
          </a:xfrm>
        </p:grpSpPr>
        <p:sp>
          <p:nvSpPr>
            <p:cNvPr id="7" name="Circle 2">
              <a:extLst>
                <a:ext uri="{FF2B5EF4-FFF2-40B4-BE49-F238E27FC236}">
                  <a16:creationId xmlns:a16="http://schemas.microsoft.com/office/drawing/2014/main" id="{F9894D61-DC00-FA11-E027-DE972841A80D}"/>
                </a:ext>
              </a:extLst>
            </p:cNvPr>
            <p:cNvSpPr/>
            <p:nvPr userDrawn="1"/>
          </p:nvSpPr>
          <p:spPr>
            <a:xfrm>
              <a:off x="5159896" y="936700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 4">
              <a:extLst>
                <a:ext uri="{FF2B5EF4-FFF2-40B4-BE49-F238E27FC236}">
                  <a16:creationId xmlns:a16="http://schemas.microsoft.com/office/drawing/2014/main" id="{D32BB4FD-1BA8-A82C-DF92-EA84ADA8AD8D}"/>
                </a:ext>
              </a:extLst>
            </p:cNvPr>
            <p:cNvSpPr/>
            <p:nvPr userDrawn="1"/>
          </p:nvSpPr>
          <p:spPr>
            <a:xfrm>
              <a:off x="3647728" y="2078147"/>
              <a:ext cx="2160240" cy="2160240"/>
            </a:xfrm>
            <a:prstGeom prst="ellipse">
              <a:avLst/>
            </a:prstGeom>
            <a:solidFill>
              <a:srgbClr val="27AE61"/>
            </a:solidFill>
            <a:ln>
              <a:solidFill>
                <a:srgbClr val="27A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 5">
              <a:extLst>
                <a:ext uri="{FF2B5EF4-FFF2-40B4-BE49-F238E27FC236}">
                  <a16:creationId xmlns:a16="http://schemas.microsoft.com/office/drawing/2014/main" id="{B71EB49D-20E9-0231-00CB-DF5FAAB5A97F}"/>
                </a:ext>
              </a:extLst>
            </p:cNvPr>
            <p:cNvSpPr/>
            <p:nvPr userDrawn="1"/>
          </p:nvSpPr>
          <p:spPr>
            <a:xfrm>
              <a:off x="6384034" y="-1871612"/>
              <a:ext cx="6480720" cy="6480720"/>
            </a:xfrm>
            <a:prstGeom prst="ellipse">
              <a:avLst/>
            </a:prstGeom>
            <a:solidFill>
              <a:srgbClr val="E84C3D"/>
            </a:solidFill>
            <a:ln>
              <a:solidFill>
                <a:srgbClr val="E84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 6">
              <a:extLst>
                <a:ext uri="{FF2B5EF4-FFF2-40B4-BE49-F238E27FC236}">
                  <a16:creationId xmlns:a16="http://schemas.microsoft.com/office/drawing/2014/main" id="{B60807CD-CF9A-9A28-BF99-8FD39C4DBD1E}"/>
                </a:ext>
              </a:extLst>
            </p:cNvPr>
            <p:cNvSpPr/>
            <p:nvPr userDrawn="1"/>
          </p:nvSpPr>
          <p:spPr>
            <a:xfrm>
              <a:off x="3863752" y="4075486"/>
              <a:ext cx="5565027" cy="556502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1C4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12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598E116-FC91-6F16-B284-9231631F7225}"/>
              </a:ext>
            </a:extLst>
          </p:cNvPr>
          <p:cNvGrpSpPr/>
          <p:nvPr userDrawn="1"/>
        </p:nvGrpSpPr>
        <p:grpSpPr>
          <a:xfrm>
            <a:off x="-505712" y="4620441"/>
            <a:ext cx="1773423" cy="2464073"/>
            <a:chOff x="9059159" y="1277125"/>
            <a:chExt cx="1773423" cy="2464073"/>
          </a:xfrm>
        </p:grpSpPr>
        <p:sp>
          <p:nvSpPr>
            <p:cNvPr id="8" name="Circle 2">
              <a:extLst>
                <a:ext uri="{FF2B5EF4-FFF2-40B4-BE49-F238E27FC236}">
                  <a16:creationId xmlns:a16="http://schemas.microsoft.com/office/drawing/2014/main" id="{6D7566F9-074E-130C-CCFE-56ECC2DF64C0}"/>
                </a:ext>
              </a:extLst>
            </p:cNvPr>
            <p:cNvSpPr/>
            <p:nvPr userDrawn="1"/>
          </p:nvSpPr>
          <p:spPr>
            <a:xfrm>
              <a:off x="10187701" y="1277125"/>
              <a:ext cx="644881" cy="6448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 4">
              <a:extLst>
                <a:ext uri="{FF2B5EF4-FFF2-40B4-BE49-F238E27FC236}">
                  <a16:creationId xmlns:a16="http://schemas.microsoft.com/office/drawing/2014/main" id="{AFE09161-F85F-0A5B-BE1D-AFD46D0F870B}"/>
                </a:ext>
              </a:extLst>
            </p:cNvPr>
            <p:cNvSpPr/>
            <p:nvPr userDrawn="1"/>
          </p:nvSpPr>
          <p:spPr>
            <a:xfrm>
              <a:off x="9059159" y="2128995"/>
              <a:ext cx="1612203" cy="16122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A3459CE-2E66-942F-1CF6-35EDDBF5D6DB}"/>
              </a:ext>
            </a:extLst>
          </p:cNvPr>
          <p:cNvGrpSpPr/>
          <p:nvPr userDrawn="1"/>
        </p:nvGrpSpPr>
        <p:grpSpPr>
          <a:xfrm flipH="1">
            <a:off x="-3789184" y="0"/>
            <a:ext cx="6878733" cy="8591582"/>
            <a:chOff x="3647728" y="-1871612"/>
            <a:chExt cx="9217026" cy="11512125"/>
          </a:xfrm>
        </p:grpSpPr>
        <p:sp>
          <p:nvSpPr>
            <p:cNvPr id="6" name="Circle 2">
              <a:extLst>
                <a:ext uri="{FF2B5EF4-FFF2-40B4-BE49-F238E27FC236}">
                  <a16:creationId xmlns:a16="http://schemas.microsoft.com/office/drawing/2014/main" id="{07A1A918-96BD-84C3-7B5F-8F5CF1BB9FF1}"/>
                </a:ext>
              </a:extLst>
            </p:cNvPr>
            <p:cNvSpPr/>
            <p:nvPr userDrawn="1"/>
          </p:nvSpPr>
          <p:spPr>
            <a:xfrm>
              <a:off x="5159896" y="936700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 4">
              <a:extLst>
                <a:ext uri="{FF2B5EF4-FFF2-40B4-BE49-F238E27FC236}">
                  <a16:creationId xmlns:a16="http://schemas.microsoft.com/office/drawing/2014/main" id="{D043199F-DA70-1E16-4FC9-7B236F55E651}"/>
                </a:ext>
              </a:extLst>
            </p:cNvPr>
            <p:cNvSpPr/>
            <p:nvPr userDrawn="1"/>
          </p:nvSpPr>
          <p:spPr>
            <a:xfrm>
              <a:off x="3647728" y="2078147"/>
              <a:ext cx="2160240" cy="2160240"/>
            </a:xfrm>
            <a:prstGeom prst="ellipse">
              <a:avLst/>
            </a:prstGeom>
            <a:solidFill>
              <a:srgbClr val="F1C40F"/>
            </a:solidFill>
            <a:ln>
              <a:solidFill>
                <a:srgbClr val="F1C4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 5">
              <a:extLst>
                <a:ext uri="{FF2B5EF4-FFF2-40B4-BE49-F238E27FC236}">
                  <a16:creationId xmlns:a16="http://schemas.microsoft.com/office/drawing/2014/main" id="{4A79EA61-11ED-102E-B797-9F3ADB8C76CA}"/>
                </a:ext>
              </a:extLst>
            </p:cNvPr>
            <p:cNvSpPr/>
            <p:nvPr userDrawn="1"/>
          </p:nvSpPr>
          <p:spPr>
            <a:xfrm>
              <a:off x="6384034" y="-1871612"/>
              <a:ext cx="6480720" cy="64807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 6">
              <a:extLst>
                <a:ext uri="{FF2B5EF4-FFF2-40B4-BE49-F238E27FC236}">
                  <a16:creationId xmlns:a16="http://schemas.microsoft.com/office/drawing/2014/main" id="{08278B83-88C0-CBBA-7478-8B32302107EA}"/>
                </a:ext>
              </a:extLst>
            </p:cNvPr>
            <p:cNvSpPr/>
            <p:nvPr userDrawn="1"/>
          </p:nvSpPr>
          <p:spPr>
            <a:xfrm>
              <a:off x="3863752" y="4075486"/>
              <a:ext cx="5565027" cy="556502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E84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51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ACF332-7847-4CD9-C5DC-9EF59A25EB07}"/>
              </a:ext>
            </a:extLst>
          </p:cNvPr>
          <p:cNvGrpSpPr/>
          <p:nvPr userDrawn="1"/>
        </p:nvGrpSpPr>
        <p:grpSpPr>
          <a:xfrm>
            <a:off x="9007311" y="-343487"/>
            <a:ext cx="6878733" cy="8591582"/>
            <a:chOff x="3647728" y="-1871612"/>
            <a:chExt cx="9217026" cy="11512125"/>
          </a:xfrm>
        </p:grpSpPr>
        <p:sp>
          <p:nvSpPr>
            <p:cNvPr id="9" name="Circle 2">
              <a:extLst>
                <a:ext uri="{FF2B5EF4-FFF2-40B4-BE49-F238E27FC236}">
                  <a16:creationId xmlns:a16="http://schemas.microsoft.com/office/drawing/2014/main" id="{75E7425D-38EA-CF4E-11D5-2DB017B06C6B}"/>
                </a:ext>
              </a:extLst>
            </p:cNvPr>
            <p:cNvSpPr/>
            <p:nvPr userDrawn="1"/>
          </p:nvSpPr>
          <p:spPr>
            <a:xfrm>
              <a:off x="5159896" y="936700"/>
              <a:ext cx="864096" cy="8640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27A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 4">
              <a:extLst>
                <a:ext uri="{FF2B5EF4-FFF2-40B4-BE49-F238E27FC236}">
                  <a16:creationId xmlns:a16="http://schemas.microsoft.com/office/drawing/2014/main" id="{1F51FA5F-3A26-56B2-AF31-44412DD0420F}"/>
                </a:ext>
              </a:extLst>
            </p:cNvPr>
            <p:cNvSpPr/>
            <p:nvPr userDrawn="1"/>
          </p:nvSpPr>
          <p:spPr>
            <a:xfrm>
              <a:off x="3647728" y="2078147"/>
              <a:ext cx="2160240" cy="2160240"/>
            </a:xfrm>
            <a:prstGeom prst="ellipse">
              <a:avLst/>
            </a:prstGeom>
            <a:solidFill>
              <a:srgbClr val="27AE61"/>
            </a:solidFill>
            <a:ln>
              <a:solidFill>
                <a:srgbClr val="27A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 5">
              <a:extLst>
                <a:ext uri="{FF2B5EF4-FFF2-40B4-BE49-F238E27FC236}">
                  <a16:creationId xmlns:a16="http://schemas.microsoft.com/office/drawing/2014/main" id="{2F371727-AF5F-8EB7-C0B9-65743696BA70}"/>
                </a:ext>
              </a:extLst>
            </p:cNvPr>
            <p:cNvSpPr/>
            <p:nvPr userDrawn="1"/>
          </p:nvSpPr>
          <p:spPr>
            <a:xfrm>
              <a:off x="6384034" y="-1871612"/>
              <a:ext cx="6480720" cy="648072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27A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 6">
              <a:extLst>
                <a:ext uri="{FF2B5EF4-FFF2-40B4-BE49-F238E27FC236}">
                  <a16:creationId xmlns:a16="http://schemas.microsoft.com/office/drawing/2014/main" id="{5EDDBA3C-3A75-281A-7A14-4E817FEC37A0}"/>
                </a:ext>
              </a:extLst>
            </p:cNvPr>
            <p:cNvSpPr/>
            <p:nvPr userDrawn="1"/>
          </p:nvSpPr>
          <p:spPr>
            <a:xfrm>
              <a:off x="3863752" y="4075486"/>
              <a:ext cx="5565027" cy="556502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27A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860A081B-3CF4-CC8F-AC02-746DEA41D037}"/>
              </a:ext>
            </a:extLst>
          </p:cNvPr>
          <p:cNvGrpSpPr/>
          <p:nvPr userDrawn="1"/>
        </p:nvGrpSpPr>
        <p:grpSpPr>
          <a:xfrm rot="10800000" flipH="1">
            <a:off x="-1860332" y="-1078226"/>
            <a:ext cx="14109482" cy="8258054"/>
            <a:chOff x="-16327936" y="-6829331"/>
            <a:chExt cx="28139916" cy="16469844"/>
          </a:xfrm>
        </p:grpSpPr>
        <p:sp>
          <p:nvSpPr>
            <p:cNvPr id="9" name="Circle 2">
              <a:extLst>
                <a:ext uri="{FF2B5EF4-FFF2-40B4-BE49-F238E27FC236}">
                  <a16:creationId xmlns:a16="http://schemas.microsoft.com/office/drawing/2014/main" id="{1431F5A4-91C9-1EBF-38F1-9F692417A61F}"/>
                </a:ext>
              </a:extLst>
            </p:cNvPr>
            <p:cNvSpPr/>
            <p:nvPr userDrawn="1"/>
          </p:nvSpPr>
          <p:spPr>
            <a:xfrm rot="10800000">
              <a:off x="-2606946" y="-5101140"/>
              <a:ext cx="864097" cy="864097"/>
            </a:xfrm>
            <a:prstGeom prst="ellipse">
              <a:avLst/>
            </a:prstGeom>
            <a:solidFill>
              <a:srgbClr val="F1C40F"/>
            </a:solidFill>
            <a:ln>
              <a:solidFill>
                <a:srgbClr val="F1C4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 4">
              <a:extLst>
                <a:ext uri="{FF2B5EF4-FFF2-40B4-BE49-F238E27FC236}">
                  <a16:creationId xmlns:a16="http://schemas.microsoft.com/office/drawing/2014/main" id="{42B345F4-66A0-F152-1906-6698CE24417C}"/>
                </a:ext>
              </a:extLst>
            </p:cNvPr>
            <p:cNvSpPr/>
            <p:nvPr userDrawn="1"/>
          </p:nvSpPr>
          <p:spPr>
            <a:xfrm rot="10800000">
              <a:off x="9651740" y="-6829331"/>
              <a:ext cx="2160240" cy="21602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 5">
              <a:extLst>
                <a:ext uri="{FF2B5EF4-FFF2-40B4-BE49-F238E27FC236}">
                  <a16:creationId xmlns:a16="http://schemas.microsoft.com/office/drawing/2014/main" id="{5EB57DEC-77B3-2E6C-36C4-AC4A964EDAAE}"/>
                </a:ext>
              </a:extLst>
            </p:cNvPr>
            <p:cNvSpPr/>
            <p:nvPr userDrawn="1"/>
          </p:nvSpPr>
          <p:spPr>
            <a:xfrm rot="10800000">
              <a:off x="-13807656" y="-1871611"/>
              <a:ext cx="6480721" cy="6480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 6">
              <a:extLst>
                <a:ext uri="{FF2B5EF4-FFF2-40B4-BE49-F238E27FC236}">
                  <a16:creationId xmlns:a16="http://schemas.microsoft.com/office/drawing/2014/main" id="{92C3B09F-4F36-421A-5BBA-3DF11BBC2917}"/>
                </a:ext>
              </a:extLst>
            </p:cNvPr>
            <p:cNvSpPr/>
            <p:nvPr userDrawn="1"/>
          </p:nvSpPr>
          <p:spPr>
            <a:xfrm rot="10800000">
              <a:off x="-16327936" y="4075485"/>
              <a:ext cx="5565027" cy="556502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871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A5E425CC-961B-559E-12CE-2BFF65E353F1}"/>
              </a:ext>
            </a:extLst>
          </p:cNvPr>
          <p:cNvGrpSpPr/>
          <p:nvPr userDrawn="1"/>
        </p:nvGrpSpPr>
        <p:grpSpPr>
          <a:xfrm rot="3600000" flipH="1">
            <a:off x="-2783314" y="-4295791"/>
            <a:ext cx="6878733" cy="8591583"/>
            <a:chOff x="3647728" y="-1871613"/>
            <a:chExt cx="9217027" cy="11512126"/>
          </a:xfrm>
        </p:grpSpPr>
        <p:sp>
          <p:nvSpPr>
            <p:cNvPr id="9" name="Circle 2">
              <a:extLst>
                <a:ext uri="{FF2B5EF4-FFF2-40B4-BE49-F238E27FC236}">
                  <a16:creationId xmlns:a16="http://schemas.microsoft.com/office/drawing/2014/main" id="{03B75958-8044-8FDC-E13C-16B63BD637CF}"/>
                </a:ext>
              </a:extLst>
            </p:cNvPr>
            <p:cNvSpPr/>
            <p:nvPr userDrawn="1"/>
          </p:nvSpPr>
          <p:spPr>
            <a:xfrm>
              <a:off x="5159896" y="936700"/>
              <a:ext cx="864096" cy="864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 4">
              <a:extLst>
                <a:ext uri="{FF2B5EF4-FFF2-40B4-BE49-F238E27FC236}">
                  <a16:creationId xmlns:a16="http://schemas.microsoft.com/office/drawing/2014/main" id="{DC338E80-0D87-4828-4694-456DC085FC88}"/>
                </a:ext>
              </a:extLst>
            </p:cNvPr>
            <p:cNvSpPr/>
            <p:nvPr userDrawn="1"/>
          </p:nvSpPr>
          <p:spPr>
            <a:xfrm>
              <a:off x="3647728" y="2078147"/>
              <a:ext cx="2160240" cy="2160240"/>
            </a:xfrm>
            <a:prstGeom prst="ellipse">
              <a:avLst/>
            </a:prstGeom>
            <a:solidFill>
              <a:srgbClr val="E84C3D"/>
            </a:solidFill>
            <a:ln>
              <a:solidFill>
                <a:srgbClr val="E84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 5">
              <a:extLst>
                <a:ext uri="{FF2B5EF4-FFF2-40B4-BE49-F238E27FC236}">
                  <a16:creationId xmlns:a16="http://schemas.microsoft.com/office/drawing/2014/main" id="{8A295F4D-807B-8B1F-0657-C7D18221C612}"/>
                </a:ext>
              </a:extLst>
            </p:cNvPr>
            <p:cNvSpPr/>
            <p:nvPr userDrawn="1"/>
          </p:nvSpPr>
          <p:spPr>
            <a:xfrm>
              <a:off x="6384035" y="-1871613"/>
              <a:ext cx="6480720" cy="6480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 6">
              <a:extLst>
                <a:ext uri="{FF2B5EF4-FFF2-40B4-BE49-F238E27FC236}">
                  <a16:creationId xmlns:a16="http://schemas.microsoft.com/office/drawing/2014/main" id="{A0460F04-6D31-A6AA-0B47-24B64DEA128C}"/>
                </a:ext>
              </a:extLst>
            </p:cNvPr>
            <p:cNvSpPr/>
            <p:nvPr userDrawn="1"/>
          </p:nvSpPr>
          <p:spPr>
            <a:xfrm>
              <a:off x="3863752" y="4075486"/>
              <a:ext cx="5565027" cy="55650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1" r:id="rId3"/>
    <p:sldLayoutId id="2147483650" r:id="rId4"/>
    <p:sldLayoutId id="2147483667" r:id="rId5"/>
    <p:sldLayoutId id="2147483661" r:id="rId6"/>
    <p:sldLayoutId id="2147483651" r:id="rId7"/>
    <p:sldLayoutId id="2147483672" r:id="rId8"/>
    <p:sldLayoutId id="2147483654" r:id="rId9"/>
    <p:sldLayoutId id="2147483663" r:id="rId10"/>
    <p:sldLayoutId id="2147483662" r:id="rId11"/>
    <p:sldLayoutId id="2147483668" r:id="rId12"/>
    <p:sldLayoutId id="2147483653" r:id="rId13"/>
    <p:sldLayoutId id="2147483664" r:id="rId14"/>
    <p:sldLayoutId id="2147483660" r:id="rId15"/>
    <p:sldLayoutId id="2147483652" r:id="rId16"/>
    <p:sldLayoutId id="2147483665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4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520" userDrawn="1">
          <p15:clr>
            <a:srgbClr val="F26B43"/>
          </p15:clr>
        </p15:guide>
        <p15:guide id="4" pos="7158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1141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orient="horz" pos="3892" userDrawn="1">
          <p15:clr>
            <a:srgbClr val="F26B43"/>
          </p15:clr>
        </p15:guide>
        <p15:guide id="9" orient="horz" pos="39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08D4E0-58F8-11B3-AD23-5BF113684D6A}"/>
              </a:ext>
            </a:extLst>
          </p:cNvPr>
          <p:cNvSpPr txBox="1"/>
          <p:nvPr/>
        </p:nvSpPr>
        <p:spPr>
          <a:xfrm>
            <a:off x="0" y="290164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E84C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en-US" sz="3200" b="1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ennismaand</a:t>
            </a:r>
            <a:r>
              <a:rPr lang="en-US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bij</a:t>
            </a:r>
            <a:r>
              <a:rPr lang="en-US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romen</a:t>
            </a:r>
          </a:p>
          <a:p>
            <a:pPr algn="ctr"/>
            <a:r>
              <a:rPr lang="en-US" sz="3200" b="1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leren</a:t>
            </a:r>
            <a:r>
              <a:rPr lang="en-US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ontwikkelen</a:t>
            </a:r>
            <a:r>
              <a:rPr lang="en-US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de </a:t>
            </a:r>
            <a:r>
              <a:rPr lang="en-US" sz="3200" b="1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praktijk</a:t>
            </a:r>
            <a:endParaRPr lang="nl-NL" sz="3200" b="1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B6115E7-6707-C255-A384-12C97DCE3F1B}"/>
              </a:ext>
            </a:extLst>
          </p:cNvPr>
          <p:cNvSpPr txBox="1"/>
          <p:nvPr/>
        </p:nvSpPr>
        <p:spPr>
          <a:xfrm>
            <a:off x="2640931" y="2042404"/>
            <a:ext cx="3971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>
              <a:solidFill>
                <a:srgbClr val="00468B"/>
              </a:solidFill>
            </a:endParaRPr>
          </a:p>
          <a:p>
            <a:pPr algn="ctr"/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Ontdekken en beleven hoe leuk leren kan zijn.</a:t>
            </a:r>
          </a:p>
          <a:p>
            <a:pPr algn="ctr"/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 taal en digitaal tot gezond leven, samenwerken en werknemersvaardigheden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363EC-FA8B-C1B4-DDDA-62A8F5C44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A41D48-929F-F694-2401-5C51C325ABD9}"/>
              </a:ext>
            </a:extLst>
          </p:cNvPr>
          <p:cNvSpPr txBox="1">
            <a:spLocks/>
          </p:cNvSpPr>
          <p:nvPr/>
        </p:nvSpPr>
        <p:spPr>
          <a:xfrm>
            <a:off x="0" y="334577"/>
            <a:ext cx="12191999" cy="1033272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nl-NL" sz="4400" b="1" i="0" kern="1200" cap="all" baseline="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>
                <a:solidFill>
                  <a:srgbClr val="27AE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an idee tot uitvoering</a:t>
            </a:r>
          </a:p>
          <a:p>
            <a:pPr algn="ctr"/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Zo </a:t>
            </a:r>
            <a:r>
              <a:rPr lang="nl-NL" sz="3200" dirty="0">
                <a:solidFill>
                  <a:srgbClr val="E84C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even we vorm </a:t>
            </a:r>
            <a:r>
              <a:rPr lang="nl-NL" sz="3200" dirty="0">
                <a:solidFill>
                  <a:srgbClr val="8F44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an de 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ennismaan</a:t>
            </a:r>
            <a:r>
              <a:rPr lang="nl-NL" sz="32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E9E5714-64B6-C4CC-5792-34C83C7F9C71}"/>
              </a:ext>
            </a:extLst>
          </p:cNvPr>
          <p:cNvSpPr txBox="1"/>
          <p:nvPr/>
        </p:nvSpPr>
        <p:spPr>
          <a:xfrm>
            <a:off x="4025900" y="2068450"/>
            <a:ext cx="75565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 idee naar programma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bedenken thema’s en activiteiten die aansluiten bij de praktijk.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Alles goed gepland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stemmen planning en werk af, zodat medewerkers echt kunnen meedoen.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Samen geregeld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verdelen de taken en werken als team nauw samen.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Iedereen meenemen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zorgen dat medewerkers weten wat er te doen is en hoe ze mee kunnen doen.</a:t>
            </a:r>
          </a:p>
        </p:txBody>
      </p:sp>
    </p:spTree>
    <p:extLst>
      <p:ext uri="{BB962C8B-B14F-4D97-AF65-F5344CB8AC3E}">
        <p14:creationId xmlns:p14="http://schemas.microsoft.com/office/powerpoint/2010/main" val="3814179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7E61815-385C-E456-C4FC-495D16C1FA03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295400" y="1736526"/>
            <a:ext cx="10274300" cy="4786897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Voorbereiding en Doelbepaling</a:t>
            </a:r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starten maanden van tevoren met het bepalen van doelen en relevante onderwerpen, gebaseerd op feedback van medewerkers of thema’s die op dat moment ín zijn.</a:t>
            </a:r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nl-NL" sz="1600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Planning en Balans</a:t>
            </a:r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Activiteiten worden gepland met zorg voor de balans tussen werk en leren, waarbij de beschikbare tijd wordt ingeschat.</a:t>
            </a:r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nl-NL" sz="1600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Taakverdeling en Overzicht</a:t>
            </a:r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Duidelijke taakverdeling binnen het team zorgt voor overzicht in inhoud, communicatie en praktische zaken.</a:t>
            </a:r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nl-NL" sz="1600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Communicatie en Evaluatie</a:t>
            </a:r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Effectieve communicatie via diverse kanalen en regelmatige evaluatie zorgen voor een succesvolle kennismaand.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DF2B9D-E220-0977-D9D7-0F4D5E274645}"/>
              </a:ext>
            </a:extLst>
          </p:cNvPr>
          <p:cNvSpPr txBox="1">
            <a:spLocks/>
          </p:cNvSpPr>
          <p:nvPr/>
        </p:nvSpPr>
        <p:spPr>
          <a:xfrm>
            <a:off x="0" y="334577"/>
            <a:ext cx="12191999" cy="1033272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nl-NL" sz="4400" b="1" i="0" kern="1200" cap="all" baseline="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27AE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at 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komt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er 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kijken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bij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3200" dirty="0" err="1">
                <a:solidFill>
                  <a:srgbClr val="E84C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rganisatie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van de </a:t>
            </a:r>
            <a:r>
              <a:rPr lang="en-US" sz="3600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ennismaand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025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2F5CC3-95BF-8583-5A7E-96191BFDFEDA}"/>
              </a:ext>
            </a:extLst>
          </p:cNvPr>
          <p:cNvSpPr txBox="1"/>
          <p:nvPr/>
        </p:nvSpPr>
        <p:spPr>
          <a:xfrm>
            <a:off x="1" y="251221"/>
            <a:ext cx="12192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buNone/>
            </a:pPr>
            <a:r>
              <a:rPr lang="nl-NL" sz="32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amen maakten we de </a:t>
            </a:r>
            <a:r>
              <a:rPr lang="nl-NL" sz="33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ennismaand </a:t>
            </a:r>
          </a:p>
          <a:p>
            <a:pPr algn="ctr" fontAlgn="t">
              <a:buNone/>
            </a:pP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 een </a:t>
            </a:r>
            <a:r>
              <a:rPr lang="nl-NL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ucces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44E2EF1-AD43-495A-A81B-16DB969DBC9B}"/>
              </a:ext>
            </a:extLst>
          </p:cNvPr>
          <p:cNvSpPr txBox="1"/>
          <p:nvPr/>
        </p:nvSpPr>
        <p:spPr>
          <a:xfrm>
            <a:off x="613741" y="1873153"/>
            <a:ext cx="60976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Betrokken leiding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directie en het MT nemen dagelijks het initiatief met inspirerende praatjes en updates.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Ruimte om te leren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Werkleiders zorgen ervoor dat er tijd en ruimte wordt vrijgemaakt in de roosters.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Enthousiaste bijdragen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Jobcoaches en collega’s dragen actief bij, bijvoorbeeld met leuke filmpjes.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Samen het verschil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Iedereen is betrokken en levert een waardevolle bijdrage. Samenwerking en inzet staan centraal en dat maakt de kennismaand tot een succes!</a:t>
            </a:r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381BC1B-5890-723E-497F-9551FCFFC23F}"/>
              </a:ext>
            </a:extLst>
          </p:cNvPr>
          <p:cNvSpPr txBox="1"/>
          <p:nvPr/>
        </p:nvSpPr>
        <p:spPr>
          <a:xfrm>
            <a:off x="5397500" y="1609804"/>
            <a:ext cx="6553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 zelfvertrouwen</a:t>
            </a:r>
          </a:p>
          <a:p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Medewerkers bouwen zelfvertrouwen op door nieuwe kennis en succeservaringen in hun werk.</a:t>
            </a:r>
          </a:p>
          <a:p>
            <a:endParaRPr lang="nl-NL" sz="1600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Groei in vaardigheden</a:t>
            </a:r>
          </a:p>
          <a:p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Praktische en sociale vaardigheden ontwikkelen zich, zoals digitaal werken en communicatie, voor werk én privé.</a:t>
            </a:r>
          </a:p>
          <a:p>
            <a:endParaRPr lang="nl-NL" sz="1600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 plezier en motivatie</a:t>
            </a:r>
          </a:p>
          <a:p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positieve leeromgeving zorgt voor verbinding, energie en waardering.</a:t>
            </a:r>
          </a:p>
          <a:p>
            <a:endParaRPr lang="nl-NL" sz="1600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Regie over eigen ontwikkeling</a:t>
            </a:r>
          </a:p>
          <a:p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Medewerkers nemen initiatief in hun leerproces en bespreken actief hun ontwikkelwensen.</a:t>
            </a:r>
          </a:p>
          <a:p>
            <a:endParaRPr lang="nl-NL" sz="1600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vliegende start met e-learning</a:t>
            </a:r>
          </a:p>
          <a:p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kennismaand helpt om nieuwe cursisten te enthousiasmeren en maakt de stap naar e-learning laagdrempelig en leuk.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A756245-0053-E035-A465-EDD9E876BE31}"/>
              </a:ext>
            </a:extLst>
          </p:cNvPr>
          <p:cNvSpPr txBox="1"/>
          <p:nvPr/>
        </p:nvSpPr>
        <p:spPr>
          <a:xfrm>
            <a:off x="0" y="275742"/>
            <a:ext cx="12192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de </a:t>
            </a:r>
            <a:r>
              <a:rPr lang="en-US" sz="3200" b="1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en-US" sz="3200" b="1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ennismaand</a:t>
            </a:r>
            <a:r>
              <a:rPr lang="en-US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oplevert</a:t>
            </a:r>
            <a:r>
              <a:rPr lang="en-US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voor</a:t>
            </a:r>
            <a:r>
              <a:rPr lang="en-US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sz="3200" b="1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edewerkers</a:t>
            </a:r>
            <a:endParaRPr lang="nl-NL" sz="3200" b="1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79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DE7B341B-ACB5-FC2F-38B5-8761CA00CD6C}"/>
              </a:ext>
            </a:extLst>
          </p:cNvPr>
          <p:cNvSpPr txBox="1"/>
          <p:nvPr/>
        </p:nvSpPr>
        <p:spPr>
          <a:xfrm>
            <a:off x="4991100" y="1722120"/>
            <a:ext cx="68834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Eenvoudig en praktisch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houden leren simpel en praktisch, met duidelijke taal die aansluit bij de doelgroep.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Stap voor stap groeien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beginnen klein en bouwen dit rustig uit door te oefenen en te leren van ervaringen.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Samen sterk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betrekken medewerkers, werkleiders en bestuur vanaf het begin voor meer draagvlak en betere resultaten.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Herhalen en vieren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herhalen regelmatig en vieren successen, zodat leren blijft hangen en de motivatie groeit.</a:t>
            </a:r>
          </a:p>
          <a:p>
            <a:endParaRPr lang="nl-NL" dirty="0">
              <a:solidFill>
                <a:srgbClr val="00468B"/>
              </a:solidFill>
            </a:endParaRPr>
          </a:p>
          <a:p>
            <a:endParaRPr lang="nl-NL" dirty="0">
              <a:solidFill>
                <a:srgbClr val="00468B"/>
              </a:solidFill>
            </a:endParaRPr>
          </a:p>
          <a:p>
            <a:endParaRPr lang="nl-NL" dirty="0">
              <a:solidFill>
                <a:srgbClr val="00468B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DB416AF-65F9-6F66-9C62-F43C1A477A40}"/>
              </a:ext>
            </a:extLst>
          </p:cNvPr>
          <p:cNvSpPr txBox="1"/>
          <p:nvPr/>
        </p:nvSpPr>
        <p:spPr>
          <a:xfrm>
            <a:off x="12700" y="299720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nze aanpak </a:t>
            </a:r>
          </a:p>
          <a:p>
            <a:pPr algn="ctr"/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als </a:t>
            </a:r>
            <a:r>
              <a:rPr lang="nl-NL" sz="3200" b="1" dirty="0">
                <a:solidFill>
                  <a:srgbClr val="E84C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nspiratie voor </a:t>
            </a:r>
            <a:r>
              <a:rPr lang="nl-NL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nderen</a:t>
            </a:r>
          </a:p>
        </p:txBody>
      </p:sp>
    </p:spTree>
    <p:extLst>
      <p:ext uri="{BB962C8B-B14F-4D97-AF65-F5344CB8AC3E}">
        <p14:creationId xmlns:p14="http://schemas.microsoft.com/office/powerpoint/2010/main" val="1663780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76DB66E-2372-C2CB-E9E1-6DCA1ADAF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29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5364415-183A-B0C8-B102-8C98545DD498}"/>
              </a:ext>
            </a:extLst>
          </p:cNvPr>
          <p:cNvSpPr txBox="1"/>
          <p:nvPr/>
        </p:nvSpPr>
        <p:spPr>
          <a:xfrm>
            <a:off x="-10875" y="282660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3200" b="1" dirty="0">
                <a:solidFill>
                  <a:srgbClr val="E84C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ennismaand </a:t>
            </a:r>
          </a:p>
          <a:p>
            <a:pPr algn="ctr"/>
            <a:r>
              <a:rPr lang="nl-NL" sz="3200" b="1" dirty="0">
                <a:solidFill>
                  <a:srgbClr val="F1C4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aarom doen we het en </a:t>
            </a:r>
            <a:r>
              <a:rPr lang="nl-NL" sz="3200" b="1" dirty="0">
                <a:solidFill>
                  <a:srgbClr val="27AE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maakt het zo leuk?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336B345-8416-5839-BC79-3338F9EC46C6}"/>
              </a:ext>
            </a:extLst>
          </p:cNvPr>
          <p:cNvSpPr txBox="1"/>
          <p:nvPr/>
        </p:nvSpPr>
        <p:spPr>
          <a:xfrm>
            <a:off x="5211365" y="1774026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Waarom deze maand?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maken leren zichtbaar, laten zien dat het leuk kan zijn en dat het voor iedereen mogelijk is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Ontdekken en ervaren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Medewerkers maken op een laagdrempelige en leuke manier kennis met ons aanbod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Leren door te doen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 spellen en activiteiten werken we aan vaardigheden zoals taal, digitaal werken en samenwerken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maakt het zo leuk?</a:t>
            </a: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Leren hoeft niet moeilijk te zijn: op een speelse, gezellige manier ontdek je samen met collega’s hoe leuk het kan zijn</a:t>
            </a:r>
          </a:p>
        </p:txBody>
      </p:sp>
    </p:spTree>
    <p:extLst>
      <p:ext uri="{BB962C8B-B14F-4D97-AF65-F5344CB8AC3E}">
        <p14:creationId xmlns:p14="http://schemas.microsoft.com/office/powerpoint/2010/main" val="266537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71ED6-BE6E-3E65-14EE-80A4C32794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718448D-DA26-06F9-E82C-831140F4BCDE}"/>
              </a:ext>
            </a:extLst>
          </p:cNvPr>
          <p:cNvSpPr txBox="1"/>
          <p:nvPr/>
        </p:nvSpPr>
        <p:spPr>
          <a:xfrm>
            <a:off x="0" y="301781"/>
            <a:ext cx="12191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kracht van </a:t>
            </a:r>
            <a:r>
              <a:rPr lang="nl-NL" sz="3200" b="1" dirty="0">
                <a:solidFill>
                  <a:srgbClr val="E84C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romen</a:t>
            </a:r>
          </a:p>
          <a:p>
            <a:pPr algn="ctr"/>
            <a:r>
              <a:rPr lang="nl-NL" sz="3200" b="1" dirty="0">
                <a:solidFill>
                  <a:srgbClr val="27AE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amen leren en ontwikkelen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CE9A35C-6007-B419-18D3-371A702EAB5F}"/>
              </a:ext>
            </a:extLst>
          </p:cNvPr>
          <p:cNvSpPr txBox="1"/>
          <p:nvPr/>
        </p:nvSpPr>
        <p:spPr>
          <a:xfrm>
            <a:off x="2544912" y="1762477"/>
            <a:ext cx="7792888" cy="4958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defTabSz="914400">
              <a:buClr>
                <a:schemeClr val="tx1"/>
              </a:buClr>
            </a:pPr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Leren om te groeien</a:t>
            </a:r>
          </a:p>
          <a:p>
            <a:pPr defTabSz="914400">
              <a:buClr>
                <a:schemeClr val="tx1"/>
              </a:buClr>
            </a:pPr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Leren helpt medewerkers sterker te worden, zelfvertrouwen op te bouwen en actief mee te doen in de organisatie.</a:t>
            </a:r>
          </a:p>
          <a:p>
            <a:pPr defTabSz="914400">
              <a:buClr>
                <a:schemeClr val="tx1"/>
              </a:buClr>
            </a:pPr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>
              <a:buClr>
                <a:schemeClr val="tx1"/>
              </a:buClr>
            </a:pPr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Praktisch en toegankelijk</a:t>
            </a:r>
          </a:p>
          <a:p>
            <a:pPr defTabSz="914400">
              <a:buClr>
                <a:schemeClr val="tx1"/>
              </a:buClr>
            </a:pPr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leren in makkelijke taal, met duidelijke uitleg, herhaling en begeleiding op de werkvloer.</a:t>
            </a:r>
          </a:p>
          <a:p>
            <a:pPr defTabSz="914400">
              <a:buClr>
                <a:schemeClr val="tx1"/>
              </a:buClr>
            </a:pPr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>
              <a:buClr>
                <a:schemeClr val="tx1"/>
              </a:buClr>
            </a:pPr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Samen leren</a:t>
            </a:r>
          </a:p>
          <a:p>
            <a:pPr defTabSz="914400">
              <a:buClr>
                <a:schemeClr val="tx1"/>
              </a:buClr>
            </a:pPr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Medewerkers leren samen met collega’s, werkleiders en jobcoaches in een veilige en fijne omgeving.</a:t>
            </a:r>
          </a:p>
          <a:p>
            <a:pPr defTabSz="914400">
              <a:buClr>
                <a:schemeClr val="tx1"/>
              </a:buClr>
            </a:pPr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>
              <a:buClr>
                <a:schemeClr val="tx1"/>
              </a:buClr>
            </a:pPr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Waarom dit belangrijk is</a:t>
            </a:r>
          </a:p>
          <a:p>
            <a:pPr defTabSz="914400">
              <a:buClr>
                <a:schemeClr val="tx1"/>
              </a:buClr>
            </a:pPr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Door te investeren in leren groeit de motivatie, flexibiliteit en inzetbaarheid van medewerkers.</a:t>
            </a:r>
            <a:endParaRPr lang="en-US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3BBEDB0-77E6-BE02-D319-C8A3B0EA2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202" y="5461694"/>
            <a:ext cx="2827195" cy="107721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9909D20-D715-0EB4-1D67-CCF1FDB6CB6F}"/>
              </a:ext>
            </a:extLst>
          </p:cNvPr>
          <p:cNvSpPr txBox="1"/>
          <p:nvPr/>
        </p:nvSpPr>
        <p:spPr>
          <a:xfrm>
            <a:off x="8445500" y="6184900"/>
            <a:ext cx="431800" cy="67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8750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443A59F9-3C11-DED6-1640-695292AF84BD}"/>
              </a:ext>
            </a:extLst>
          </p:cNvPr>
          <p:cNvSpPr txBox="1"/>
          <p:nvPr/>
        </p:nvSpPr>
        <p:spPr>
          <a:xfrm>
            <a:off x="0" y="295733"/>
            <a:ext cx="126758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 leren we bij </a:t>
            </a:r>
            <a:r>
              <a:rPr lang="nl-NL" sz="3200" b="1" dirty="0">
                <a:solidFill>
                  <a:srgbClr val="E84C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romen </a:t>
            </a:r>
          </a:p>
          <a:p>
            <a:pPr algn="ctr"/>
            <a:r>
              <a:rPr lang="nl-NL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tap voor stap in de praktijk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551821A-0E77-6C5A-AA85-532A53249056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24840" y="1615440"/>
            <a:ext cx="7467600" cy="5252254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Leren in kleine stappen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Medewerkers leren in hun eigen tempo, wat zorgt voor minder druk en meer succeservaringen.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nl-NL" sz="1600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E-learning als basis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Tijdens werktijd werken medewerkers aan basisvaardigheden zoals taal, digitaal, rekenen en werknemersvaardigheden, ieder met een eigen, op maat gemaakte leerroute en in het eigen tempo.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nl-NL" sz="1600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Leren door te doen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Leren vindt plaats tijdens het werk of in herkenbare praktijksituaties.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nl-NL" sz="1600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Begeleiding op de werkvloer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Jobcoaches, werkleiders en teamcoaches ondersteunen met duidelijke uitleg en zien kansen om te leren.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nl-NL" sz="1600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👉 </a:t>
            </a:r>
            <a:r>
              <a:rPr lang="nl-NL" sz="16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Herhalen voor groei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Door terugkommomenten en overleg blijft kennis beter hangen en groeit het vertrouwen.</a:t>
            </a:r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2C2AD-7554-F418-63C0-F5787AE1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EA11791-4604-E0D3-E916-8658CA74F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4" y="144294"/>
            <a:ext cx="5795996" cy="656941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C0F1451-A232-9709-CA47-306C0C2D5AF6}"/>
              </a:ext>
            </a:extLst>
          </p:cNvPr>
          <p:cNvSpPr txBox="1">
            <a:spLocks/>
          </p:cNvSpPr>
          <p:nvPr/>
        </p:nvSpPr>
        <p:spPr>
          <a:xfrm>
            <a:off x="6096000" y="391886"/>
            <a:ext cx="6096000" cy="11321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Activiteitenkalender</a:t>
            </a:r>
            <a:r>
              <a:rPr lang="en-US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en-US" b="1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ennismaand</a:t>
            </a:r>
            <a:r>
              <a:rPr lang="en-US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</a:t>
            </a:r>
            <a:r>
              <a:rPr lang="en-US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n-US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078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B3AC360C-A3FA-008D-FAC5-2EA5F2838C7B}"/>
              </a:ext>
            </a:extLst>
          </p:cNvPr>
          <p:cNvSpPr txBox="1"/>
          <p:nvPr/>
        </p:nvSpPr>
        <p:spPr>
          <a:xfrm>
            <a:off x="5195677" y="1570804"/>
            <a:ext cx="687658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Medewerkers werden feestelijk ontvangen bij de ingang van Promen met een lekker presentje en een uitnodiging.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Samen met Noraima en </a:t>
            </a:r>
            <a:r>
              <a:rPr lang="nl-NL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Bibiana</a:t>
            </a:r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van SBCM trapten we de kennismaand af tijdens een gezellige en energieke ochtend, met als hoogtepunt het interactieve spel de Keuzekaravaan.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Hierin beelden medewerkers stellingen uit in filmpjes, waarna collega’s kozen: eens of oneens. Dit zorgde voor leuke gesprekken en verrassende reacties.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ochtend eindigde feestelijk met een rode loper, waar de medewerkers die meededen aan de filmpjes in het zonnetje werden gezet en een welverdiende Oscar ontvingen.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3789E96-E4D7-146B-CC78-4982C66CE1E5}"/>
              </a:ext>
            </a:extLst>
          </p:cNvPr>
          <p:cNvSpPr txBox="1"/>
          <p:nvPr/>
        </p:nvSpPr>
        <p:spPr>
          <a:xfrm>
            <a:off x="0" y="232233"/>
            <a:ext cx="126758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Dag </a:t>
            </a:r>
            <a:r>
              <a:rPr lang="en-US" sz="3200" b="1" dirty="0">
                <a:solidFill>
                  <a:srgbClr val="E84C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nl-NL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bruisende </a:t>
            </a:r>
            <a:r>
              <a:rPr lang="nl-NL" sz="3200" b="1" dirty="0">
                <a:solidFill>
                  <a:srgbClr val="8F44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tart van de </a:t>
            </a:r>
            <a:r>
              <a:rPr lang="nl-NL" sz="3600" b="1" dirty="0">
                <a:solidFill>
                  <a:srgbClr val="27AE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nl-NL" sz="3200" b="1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ennismaand!</a:t>
            </a:r>
          </a:p>
        </p:txBody>
      </p:sp>
    </p:spTree>
    <p:extLst>
      <p:ext uri="{BB962C8B-B14F-4D97-AF65-F5344CB8AC3E}">
        <p14:creationId xmlns:p14="http://schemas.microsoft.com/office/powerpoint/2010/main" val="3488501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5919997-9EF8-EF29-5360-9E948B70DD59}"/>
              </a:ext>
            </a:extLst>
          </p:cNvPr>
          <p:cNvSpPr txBox="1">
            <a:spLocks/>
          </p:cNvSpPr>
          <p:nvPr/>
        </p:nvSpPr>
        <p:spPr>
          <a:xfrm>
            <a:off x="0" y="340423"/>
            <a:ext cx="12192000" cy="1033272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nl-NL" sz="4400" b="1" i="0" kern="1200" cap="all" baseline="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Dag </a:t>
            </a:r>
            <a:r>
              <a:rPr lang="nl-NL" sz="3200" dirty="0">
                <a:solidFill>
                  <a:srgbClr val="27AE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  <a:p>
            <a:pPr algn="ctr"/>
            <a:r>
              <a:rPr lang="nl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BC Quiz, </a:t>
            </a:r>
            <a:r>
              <a:rPr lang="nl-NL" sz="3200" dirty="0">
                <a:solidFill>
                  <a:srgbClr val="8F44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ctie en </a:t>
            </a:r>
            <a:r>
              <a:rPr lang="nl-NL" sz="32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errassingen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382351D-346B-278A-57AB-02D3E8C5D480}"/>
              </a:ext>
            </a:extLst>
          </p:cNvPr>
          <p:cNvSpPr txBox="1"/>
          <p:nvPr/>
        </p:nvSpPr>
        <p:spPr>
          <a:xfrm>
            <a:off x="779680" y="2094055"/>
            <a:ext cx="6064501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Samen met Lies en Sara van Oefenen.nl zijn we vol energie langs de afdelingen gegaan om iedereen enthousiast uit te nodigen! 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hebben een superleuke ABC-quiz gedaan met verrassende vragen over de programma’s van Oefenen.nl. Tussendoor werden we ook nog eens verrast door een brandoefening, wat de dag extra spannend maakte!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was een gezellige, dynamische dag vol plezier, onverwachte momenten en uitdagingen die we samen met een glimlach hebben opgelost.</a:t>
            </a: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A45A5F-E1B1-55D7-7BC9-CC960D2E6F23}"/>
              </a:ext>
            </a:extLst>
          </p:cNvPr>
          <p:cNvSpPr txBox="1">
            <a:spLocks/>
          </p:cNvSpPr>
          <p:nvPr/>
        </p:nvSpPr>
        <p:spPr>
          <a:xfrm>
            <a:off x="1" y="336343"/>
            <a:ext cx="12191999" cy="1033272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nl-NL" sz="4400" b="1" i="0" kern="1200" cap="all" baseline="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Dag 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nl-NL" sz="32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32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eren, </a:t>
            </a:r>
            <a:r>
              <a:rPr lang="nl-NL" sz="3200" dirty="0">
                <a:solidFill>
                  <a:srgbClr val="27AE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achen en </a:t>
            </a:r>
            <a:r>
              <a:rPr lang="nl-NL" sz="3200" dirty="0">
                <a:solidFill>
                  <a:srgbClr val="E84C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ogeren met </a:t>
            </a:r>
            <a:r>
              <a:rPr lang="nl-NL" sz="3600" dirty="0" err="1">
                <a:solidFill>
                  <a:srgbClr val="27AE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teffie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(.nl)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E21F976-0041-69E2-65D1-7EAD78BC3024}"/>
              </a:ext>
            </a:extLst>
          </p:cNvPr>
          <p:cNvSpPr txBox="1"/>
          <p:nvPr/>
        </p:nvSpPr>
        <p:spPr>
          <a:xfrm>
            <a:off x="5184795" y="1744654"/>
            <a:ext cx="6400800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Jacob en Celine van </a:t>
            </a:r>
            <a:r>
              <a:rPr lang="nl-NL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Steffie</a:t>
            </a:r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kwamen op bezoek, maar het avontuur begon al eerder: 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Steffie</a:t>
            </a:r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logeerde een paar dagen bij Daniëlle en beleefde van alles, van een familieavond in Gouda tot een wandeling in Scheveningen en meelopen op afdelingen.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 de dag zelf speelden we fanatiek het Leg-het-uit-spel, met Team Jacob en Team Celine. De uitdaging: moeilijke woorden in makkelijke taal uitleggen!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sloten af met de muziekquiz Zing Nederlands met mij, vol meezingers en plezier.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als kers op de taart mochten medewerkers op de foto met </a:t>
            </a:r>
            <a:r>
              <a:rPr lang="nl-NL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Steffie</a:t>
            </a:r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7AF1E46-F1BA-C3B4-88A0-8C8939491967}"/>
              </a:ext>
            </a:extLst>
          </p:cNvPr>
          <p:cNvSpPr txBox="1"/>
          <p:nvPr/>
        </p:nvSpPr>
        <p:spPr>
          <a:xfrm>
            <a:off x="638514" y="2185016"/>
            <a:ext cx="6129336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Samen met Wanda van de Bibliotheek en het Taalhuis in Gouda kregen we een inspirerende presentatie over het aanbod en de ondersteuning van het Taalhuis.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Daarna gingen we actief aan de slag met een gezellig taalrondje langs verschillende spelstations. Van Rijmketting tot interactieve spellen van </a:t>
            </a:r>
            <a:r>
              <a:rPr lang="nl-NL" dirty="0" err="1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Levlix</a:t>
            </a:r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spelenderwijs werkten we aan taal.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46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 als op de andere dagen ontving iedereen een certificaat van deelname als mooie afsluiting!</a:t>
            </a:r>
          </a:p>
          <a:p>
            <a:endParaRPr lang="nl-NL" dirty="0">
              <a:solidFill>
                <a:srgbClr val="0046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BBF768-7499-F9B8-1DEE-FD122D7B5BCE}"/>
              </a:ext>
            </a:extLst>
          </p:cNvPr>
          <p:cNvSpPr txBox="1">
            <a:spLocks/>
          </p:cNvSpPr>
          <p:nvPr/>
        </p:nvSpPr>
        <p:spPr>
          <a:xfrm>
            <a:off x="0" y="306324"/>
            <a:ext cx="12191999" cy="1033272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nl-NL" sz="4400" b="1" i="0" kern="1200" cap="all" baseline="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Dag 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Taal, spel en een knallende afsluiting!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01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16A086"/>
      </a:dk2>
      <a:lt2>
        <a:srgbClr val="27AE61"/>
      </a:lt2>
      <a:accent1>
        <a:srgbClr val="2A80B9"/>
      </a:accent1>
      <a:accent2>
        <a:srgbClr val="8F44AD"/>
      </a:accent2>
      <a:accent3>
        <a:srgbClr val="F1C40F"/>
      </a:accent3>
      <a:accent4>
        <a:srgbClr val="E77E23"/>
      </a:accent4>
      <a:accent5>
        <a:srgbClr val="E84C3D"/>
      </a:accent5>
      <a:accent6>
        <a:srgbClr val="ECF0F1"/>
      </a:accent6>
      <a:hlink>
        <a:srgbClr val="8F44AD"/>
      </a:hlink>
      <a:folHlink>
        <a:srgbClr val="954F72"/>
      </a:folHlink>
    </a:clrScheme>
    <a:fontScheme name="Custom 31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" id="{11346FDE-2DA4-453A-ACF7-41117CE5C235}" vid="{A628C74B-DC45-4C37-9A15-B37206CA45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020aa2-7340-46d8-8201-f4941f452749" xsi:nil="true"/>
    <lcf76f155ced4ddcb4097134ff3c332f xmlns="645f97c6-5fb7-4640-a1d9-ab34a9dbb1c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C63594E59B741BB410B2BF977C242" ma:contentTypeVersion="13" ma:contentTypeDescription="Een nieuw document maken." ma:contentTypeScope="" ma:versionID="de7e9e42d6b0a2f517ac6e212a59a097">
  <xsd:schema xmlns:xsd="http://www.w3.org/2001/XMLSchema" xmlns:xs="http://www.w3.org/2001/XMLSchema" xmlns:p="http://schemas.microsoft.com/office/2006/metadata/properties" xmlns:ns2="645f97c6-5fb7-4640-a1d9-ab34a9dbb1ca" xmlns:ns3="01020aa2-7340-46d8-8201-f4941f452749" targetNamespace="http://schemas.microsoft.com/office/2006/metadata/properties" ma:root="true" ma:fieldsID="3138dfc6ca6651f2f25884b1cca3a21d" ns2:_="" ns3:_="">
    <xsd:import namespace="645f97c6-5fb7-4640-a1d9-ab34a9dbb1ca"/>
    <xsd:import namespace="01020aa2-7340-46d8-8201-f4941f4527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f97c6-5fb7-4640-a1d9-ab34a9dbb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7a70209f-f73a-4a52-9ef4-db43c5b601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20aa2-7340-46d8-8201-f4941f45274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01bd2dd-f292-4dd8-bbf9-7be4f06fb97c}" ma:internalName="TaxCatchAll" ma:showField="CatchAllData" ma:web="01020aa2-7340-46d8-8201-f4941f4527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C7F809-A434-4A8D-A127-1C50C2DB3890}">
  <ds:schemaRefs>
    <ds:schemaRef ds:uri="http://purl.org/dc/terms/"/>
    <ds:schemaRef ds:uri="http://schemas.microsoft.com/office/infopath/2007/PartnerControls"/>
    <ds:schemaRef ds:uri="645f97c6-5fb7-4640-a1d9-ab34a9dbb1ca"/>
    <ds:schemaRef ds:uri="http://schemas.microsoft.com/office/2006/documentManagement/types"/>
    <ds:schemaRef ds:uri="01020aa2-7340-46d8-8201-f4941f452749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7CCCF5-D0B8-49C8-B0C7-4DDFB13C33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5f97c6-5fb7-4640-a1d9-ab34a9dbb1ca"/>
    <ds:schemaRef ds:uri="01020aa2-7340-46d8-8201-f4941f452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  (1)</Template>
  <TotalTime>322</TotalTime>
  <Words>1198</Words>
  <Application>Microsoft Office PowerPoint</Application>
  <PresentationFormat>Breedbeeld</PresentationFormat>
  <Paragraphs>152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Powered Template</dc:creator>
  <cp:lastModifiedBy>Daniëlle van der Veen</cp:lastModifiedBy>
  <cp:revision>4</cp:revision>
  <dcterms:created xsi:type="dcterms:W3CDTF">2024-01-20T17:13:20Z</dcterms:created>
  <dcterms:modified xsi:type="dcterms:W3CDTF">2026-05-29T06:55:20Z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0x010100EE1C63594E59B741BB410B2BF977C242</vt:lpwstr>
  </property>
  <property fmtid="{D5CDD505-2E9C-101B-9397-08002B2CF9AE}" pid="3" name="MediaServiceImageTags">
    <vt:lpwstr/>
  </property>
</Properties>
</file>