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4"/>
  </p:notesMasterIdLst>
  <p:sldIdLst>
    <p:sldId id="256" r:id="rId2"/>
    <p:sldId id="263" r:id="rId3"/>
    <p:sldId id="278" r:id="rId4"/>
    <p:sldId id="287" r:id="rId5"/>
    <p:sldId id="265" r:id="rId6"/>
    <p:sldId id="288" r:id="rId7"/>
    <p:sldId id="286" r:id="rId8"/>
    <p:sldId id="285" r:id="rId9"/>
    <p:sldId id="289" r:id="rId10"/>
    <p:sldId id="267" r:id="rId11"/>
    <p:sldId id="279" r:id="rId12"/>
    <p:sldId id="257" r:id="rId13"/>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E79AE"/>
    <a:srgbClr val="E6007E"/>
    <a:srgbClr val="D0E3B6"/>
    <a:srgbClr val="EAF0E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94"/>
  </p:normalViewPr>
  <p:slideViewPr>
    <p:cSldViewPr snapToGrid="0">
      <p:cViewPr varScale="1">
        <p:scale>
          <a:sx n="110" d="100"/>
          <a:sy n="110" d="100"/>
        </p:scale>
        <p:origin x="594"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C07CE08-D0FF-43CE-8F3A-83242EE0FB2B}" type="doc">
      <dgm:prSet loTypeId="urn:microsoft.com/office/officeart/2005/8/layout/radial6" loCatId="cycle" qsTypeId="urn:microsoft.com/office/officeart/2005/8/quickstyle/simple1" qsCatId="simple" csTypeId="urn:microsoft.com/office/officeart/2005/8/colors/accent1_1" csCatId="accent1" phldr="1"/>
      <dgm:spPr/>
      <dgm:t>
        <a:bodyPr/>
        <a:lstStyle/>
        <a:p>
          <a:endParaRPr lang="nl-NL"/>
        </a:p>
      </dgm:t>
    </dgm:pt>
    <dgm:pt modelId="{3EF3D98A-DF30-48A2-BE55-5DBEDEADBDCC}">
      <dgm:prSet phldrT="[Tekst]"/>
      <dgm:spPr/>
      <dgm:t>
        <a:bodyPr/>
        <a:lstStyle/>
        <a:p>
          <a:endParaRPr lang="nl-NL" dirty="0">
            <a:latin typeface="Calibri" panose="020F0502020204030204" pitchFamily="34" charset="0"/>
            <a:cs typeface="Calibri" panose="020F0502020204030204" pitchFamily="34" charset="0"/>
          </a:endParaRPr>
        </a:p>
      </dgm:t>
    </dgm:pt>
    <dgm:pt modelId="{C6660D88-D7DB-495C-ADF0-23DFFFEF5B57}" type="parTrans" cxnId="{4D7E8C4B-D112-4666-BF92-C7E006F92803}">
      <dgm:prSet/>
      <dgm:spPr/>
      <dgm:t>
        <a:bodyPr/>
        <a:lstStyle/>
        <a:p>
          <a:endParaRPr lang="nl-NL">
            <a:latin typeface="Calibri" panose="020F0502020204030204" pitchFamily="34" charset="0"/>
            <a:cs typeface="Calibri" panose="020F0502020204030204" pitchFamily="34" charset="0"/>
          </a:endParaRPr>
        </a:p>
      </dgm:t>
    </dgm:pt>
    <dgm:pt modelId="{34061F8A-F69E-44D7-BCD7-51C3A28365BA}" type="sibTrans" cxnId="{4D7E8C4B-D112-4666-BF92-C7E006F92803}">
      <dgm:prSet/>
      <dgm:spPr/>
      <dgm:t>
        <a:bodyPr/>
        <a:lstStyle/>
        <a:p>
          <a:endParaRPr lang="nl-NL">
            <a:latin typeface="Calibri" panose="020F0502020204030204" pitchFamily="34" charset="0"/>
            <a:cs typeface="Calibri" panose="020F0502020204030204" pitchFamily="34" charset="0"/>
          </a:endParaRPr>
        </a:p>
      </dgm:t>
    </dgm:pt>
    <dgm:pt modelId="{FBFC6030-8EB5-471D-8A57-08894813454D}">
      <dgm:prSet phldrT="[Tekst]"/>
      <dgm:spPr/>
      <dgm:t>
        <a:bodyPr/>
        <a:lstStyle/>
        <a:p>
          <a:r>
            <a:rPr lang="nl-NL" b="1" dirty="0" smtClean="0">
              <a:latin typeface="Calibri" panose="020F0502020204030204" pitchFamily="34" charset="0"/>
              <a:cs typeface="Calibri" panose="020F0502020204030204" pitchFamily="34" charset="0"/>
            </a:rPr>
            <a:t>Beweeg voldoende en eet gezond</a:t>
          </a:r>
          <a:endParaRPr lang="nl-NL" b="1" dirty="0">
            <a:latin typeface="Calibri" panose="020F0502020204030204" pitchFamily="34" charset="0"/>
            <a:cs typeface="Calibri" panose="020F0502020204030204" pitchFamily="34" charset="0"/>
          </a:endParaRPr>
        </a:p>
      </dgm:t>
    </dgm:pt>
    <dgm:pt modelId="{AA032681-9F32-453D-8F3E-EE414093CB7B}" type="parTrans" cxnId="{9F8BEEA0-6488-4CF7-A759-3BB0450749F4}">
      <dgm:prSet/>
      <dgm:spPr/>
      <dgm:t>
        <a:bodyPr/>
        <a:lstStyle/>
        <a:p>
          <a:endParaRPr lang="nl-NL">
            <a:latin typeface="Calibri" panose="020F0502020204030204" pitchFamily="34" charset="0"/>
            <a:cs typeface="Calibri" panose="020F0502020204030204" pitchFamily="34" charset="0"/>
          </a:endParaRPr>
        </a:p>
      </dgm:t>
    </dgm:pt>
    <dgm:pt modelId="{A957FC67-2294-4F2E-84EB-5A74C034D220}" type="sibTrans" cxnId="{9F8BEEA0-6488-4CF7-A759-3BB0450749F4}">
      <dgm:prSet/>
      <dgm:spPr>
        <a:solidFill>
          <a:srgbClr val="EE79AE"/>
        </a:solidFill>
      </dgm:spPr>
      <dgm:t>
        <a:bodyPr/>
        <a:lstStyle/>
        <a:p>
          <a:endParaRPr lang="nl-NL">
            <a:latin typeface="Calibri" panose="020F0502020204030204" pitchFamily="34" charset="0"/>
            <a:cs typeface="Calibri" panose="020F0502020204030204" pitchFamily="34" charset="0"/>
          </a:endParaRPr>
        </a:p>
      </dgm:t>
    </dgm:pt>
    <dgm:pt modelId="{02C9916E-2657-404B-B851-ABFB90140F5F}">
      <dgm:prSet phldrT="[Tekst]"/>
      <dgm:spPr/>
      <dgm:t>
        <a:bodyPr/>
        <a:lstStyle/>
        <a:p>
          <a:r>
            <a:rPr lang="nl-NL" b="1" dirty="0" smtClean="0">
              <a:latin typeface="Calibri" panose="020F0502020204030204" pitchFamily="34" charset="0"/>
              <a:cs typeface="Calibri" panose="020F0502020204030204" pitchFamily="34" charset="0"/>
            </a:rPr>
            <a:t>Ken de regels</a:t>
          </a:r>
          <a:endParaRPr lang="nl-NL" b="1" dirty="0">
            <a:latin typeface="Calibri" panose="020F0502020204030204" pitchFamily="34" charset="0"/>
            <a:cs typeface="Calibri" panose="020F0502020204030204" pitchFamily="34" charset="0"/>
          </a:endParaRPr>
        </a:p>
      </dgm:t>
    </dgm:pt>
    <dgm:pt modelId="{74B18038-8AC8-47AD-AE77-999792A4024D}" type="parTrans" cxnId="{7DB4A56A-DE60-49A6-A0B8-1B60290AF0FA}">
      <dgm:prSet/>
      <dgm:spPr/>
      <dgm:t>
        <a:bodyPr/>
        <a:lstStyle/>
        <a:p>
          <a:endParaRPr lang="nl-NL">
            <a:latin typeface="Calibri" panose="020F0502020204030204" pitchFamily="34" charset="0"/>
            <a:cs typeface="Calibri" panose="020F0502020204030204" pitchFamily="34" charset="0"/>
          </a:endParaRPr>
        </a:p>
      </dgm:t>
    </dgm:pt>
    <dgm:pt modelId="{B11AE72A-D729-42E8-BE8C-38841E9C1E09}" type="sibTrans" cxnId="{7DB4A56A-DE60-49A6-A0B8-1B60290AF0FA}">
      <dgm:prSet/>
      <dgm:spPr>
        <a:solidFill>
          <a:srgbClr val="EE79AE"/>
        </a:solidFill>
      </dgm:spPr>
      <dgm:t>
        <a:bodyPr/>
        <a:lstStyle/>
        <a:p>
          <a:endParaRPr lang="nl-NL">
            <a:latin typeface="Calibri" panose="020F0502020204030204" pitchFamily="34" charset="0"/>
            <a:cs typeface="Calibri" panose="020F0502020204030204" pitchFamily="34" charset="0"/>
          </a:endParaRPr>
        </a:p>
      </dgm:t>
    </dgm:pt>
    <dgm:pt modelId="{20AB9FB1-B785-4387-B64C-9F2A6DD87158}">
      <dgm:prSet phldrT="[Tekst]"/>
      <dgm:spPr/>
      <dgm:t>
        <a:bodyPr/>
        <a:lstStyle/>
        <a:p>
          <a:r>
            <a:rPr lang="nl-NL" b="1" dirty="0" smtClean="0">
              <a:latin typeface="Calibri" panose="020F0502020204030204" pitchFamily="34" charset="0"/>
              <a:cs typeface="Calibri" panose="020F0502020204030204" pitchFamily="34" charset="0"/>
            </a:rPr>
            <a:t>Wissel af</a:t>
          </a:r>
          <a:endParaRPr lang="nl-NL" b="1" dirty="0">
            <a:latin typeface="Calibri" panose="020F0502020204030204" pitchFamily="34" charset="0"/>
            <a:cs typeface="Calibri" panose="020F0502020204030204" pitchFamily="34" charset="0"/>
          </a:endParaRPr>
        </a:p>
      </dgm:t>
    </dgm:pt>
    <dgm:pt modelId="{E6D5687B-982A-43FD-A42D-9B3429C6F49D}" type="parTrans" cxnId="{156561BF-1DD4-4B46-9943-C055770482B3}">
      <dgm:prSet/>
      <dgm:spPr/>
      <dgm:t>
        <a:bodyPr/>
        <a:lstStyle/>
        <a:p>
          <a:endParaRPr lang="nl-NL">
            <a:latin typeface="Calibri" panose="020F0502020204030204" pitchFamily="34" charset="0"/>
            <a:cs typeface="Calibri" panose="020F0502020204030204" pitchFamily="34" charset="0"/>
          </a:endParaRPr>
        </a:p>
      </dgm:t>
    </dgm:pt>
    <dgm:pt modelId="{5CF8CE7A-F48F-493B-8153-EA222A4E3F95}" type="sibTrans" cxnId="{156561BF-1DD4-4B46-9943-C055770482B3}">
      <dgm:prSet/>
      <dgm:spPr>
        <a:solidFill>
          <a:srgbClr val="EE79AE"/>
        </a:solidFill>
      </dgm:spPr>
      <dgm:t>
        <a:bodyPr/>
        <a:lstStyle/>
        <a:p>
          <a:endParaRPr lang="nl-NL">
            <a:latin typeface="Calibri" panose="020F0502020204030204" pitchFamily="34" charset="0"/>
            <a:cs typeface="Calibri" panose="020F0502020204030204" pitchFamily="34" charset="0"/>
          </a:endParaRPr>
        </a:p>
      </dgm:t>
    </dgm:pt>
    <dgm:pt modelId="{4A174C05-9057-4636-B96C-7B5746FF8FC9}">
      <dgm:prSet phldrT="[Tekst]"/>
      <dgm:spPr/>
      <dgm:t>
        <a:bodyPr/>
        <a:lstStyle/>
        <a:p>
          <a:r>
            <a:rPr lang="nl-NL" b="1" dirty="0" smtClean="0">
              <a:latin typeface="Calibri" panose="020F0502020204030204" pitchFamily="34" charset="0"/>
              <a:cs typeface="Calibri" panose="020F0502020204030204" pitchFamily="34" charset="0"/>
            </a:rPr>
            <a:t>Maak afspraken over gezond werken</a:t>
          </a:r>
          <a:endParaRPr lang="nl-NL" b="1" dirty="0">
            <a:latin typeface="Calibri" panose="020F0502020204030204" pitchFamily="34" charset="0"/>
            <a:cs typeface="Calibri" panose="020F0502020204030204" pitchFamily="34" charset="0"/>
          </a:endParaRPr>
        </a:p>
      </dgm:t>
    </dgm:pt>
    <dgm:pt modelId="{FCCE5A64-81F1-488D-B072-4CAF4B72B047}" type="parTrans" cxnId="{819B15F5-9F7D-4344-8933-19B91ECEC950}">
      <dgm:prSet/>
      <dgm:spPr/>
      <dgm:t>
        <a:bodyPr/>
        <a:lstStyle/>
        <a:p>
          <a:endParaRPr lang="nl-NL">
            <a:latin typeface="Calibri" panose="020F0502020204030204" pitchFamily="34" charset="0"/>
            <a:cs typeface="Calibri" panose="020F0502020204030204" pitchFamily="34" charset="0"/>
          </a:endParaRPr>
        </a:p>
      </dgm:t>
    </dgm:pt>
    <dgm:pt modelId="{9DEE8F0E-B0CC-4999-9576-CB7CAF79D54D}" type="sibTrans" cxnId="{819B15F5-9F7D-4344-8933-19B91ECEC950}">
      <dgm:prSet/>
      <dgm:spPr>
        <a:solidFill>
          <a:srgbClr val="EE79AE"/>
        </a:solidFill>
      </dgm:spPr>
      <dgm:t>
        <a:bodyPr/>
        <a:lstStyle/>
        <a:p>
          <a:endParaRPr lang="nl-NL">
            <a:latin typeface="Calibri" panose="020F0502020204030204" pitchFamily="34" charset="0"/>
            <a:cs typeface="Calibri" panose="020F0502020204030204" pitchFamily="34" charset="0"/>
          </a:endParaRPr>
        </a:p>
      </dgm:t>
    </dgm:pt>
    <dgm:pt modelId="{CA42A820-9AB3-422B-AE56-0081D783FBB3}">
      <dgm:prSet/>
      <dgm:spPr/>
      <dgm:t>
        <a:bodyPr/>
        <a:lstStyle/>
        <a:p>
          <a:r>
            <a:rPr lang="nl-NL" b="1" dirty="0" smtClean="0">
              <a:latin typeface="Calibri" panose="020F0502020204030204" pitchFamily="34" charset="0"/>
              <a:cs typeface="Calibri" panose="020F0502020204030204" pitchFamily="34" charset="0"/>
            </a:rPr>
            <a:t>Weet waar je terecht kan bij klachten</a:t>
          </a:r>
          <a:endParaRPr lang="nl-NL" b="1" dirty="0">
            <a:latin typeface="Calibri" panose="020F0502020204030204" pitchFamily="34" charset="0"/>
            <a:cs typeface="Calibri" panose="020F0502020204030204" pitchFamily="34" charset="0"/>
          </a:endParaRPr>
        </a:p>
      </dgm:t>
    </dgm:pt>
    <dgm:pt modelId="{E983B1EC-0C5F-4A52-8157-7A4166B7D0CE}" type="parTrans" cxnId="{1B53525E-F937-4CD0-8F3E-2B5983BD2399}">
      <dgm:prSet/>
      <dgm:spPr/>
      <dgm:t>
        <a:bodyPr/>
        <a:lstStyle/>
        <a:p>
          <a:endParaRPr lang="nl-NL">
            <a:latin typeface="Calibri" panose="020F0502020204030204" pitchFamily="34" charset="0"/>
            <a:cs typeface="Calibri" panose="020F0502020204030204" pitchFamily="34" charset="0"/>
          </a:endParaRPr>
        </a:p>
      </dgm:t>
    </dgm:pt>
    <dgm:pt modelId="{728C38BA-7AE2-4773-A205-1B552E4D6A46}" type="sibTrans" cxnId="{1B53525E-F937-4CD0-8F3E-2B5983BD2399}">
      <dgm:prSet/>
      <dgm:spPr>
        <a:solidFill>
          <a:srgbClr val="EE79AE"/>
        </a:solidFill>
      </dgm:spPr>
      <dgm:t>
        <a:bodyPr/>
        <a:lstStyle/>
        <a:p>
          <a:endParaRPr lang="nl-NL">
            <a:latin typeface="Calibri" panose="020F0502020204030204" pitchFamily="34" charset="0"/>
            <a:cs typeface="Calibri" panose="020F0502020204030204" pitchFamily="34" charset="0"/>
          </a:endParaRPr>
        </a:p>
      </dgm:t>
    </dgm:pt>
    <dgm:pt modelId="{01CD2D13-4DB9-4017-86EC-82DD6F7D9B34}">
      <dgm:prSet/>
      <dgm:spPr/>
      <dgm:t>
        <a:bodyPr/>
        <a:lstStyle/>
        <a:p>
          <a:r>
            <a:rPr lang="en-US" b="1" dirty="0" err="1" smtClean="0">
              <a:latin typeface="Calibri" panose="020F0502020204030204" pitchFamily="34" charset="0"/>
              <a:cs typeface="Calibri" panose="020F0502020204030204" pitchFamily="34" charset="0"/>
            </a:rPr>
            <a:t>Zorg</a:t>
          </a:r>
          <a:r>
            <a:rPr lang="en-US" b="1" dirty="0" smtClean="0">
              <a:latin typeface="Calibri" panose="020F0502020204030204" pitchFamily="34" charset="0"/>
              <a:cs typeface="Calibri" panose="020F0502020204030204" pitchFamily="34" charset="0"/>
            </a:rPr>
            <a:t> </a:t>
          </a:r>
          <a:r>
            <a:rPr lang="en-US" b="1" dirty="0" err="1" smtClean="0">
              <a:latin typeface="Calibri" panose="020F0502020204030204" pitchFamily="34" charset="0"/>
              <a:cs typeface="Calibri" panose="020F0502020204030204" pitchFamily="34" charset="0"/>
            </a:rPr>
            <a:t>voor</a:t>
          </a:r>
          <a:r>
            <a:rPr lang="en-US" b="1" dirty="0" smtClean="0">
              <a:latin typeface="Calibri" panose="020F0502020204030204" pitchFamily="34" charset="0"/>
              <a:cs typeface="Calibri" panose="020F0502020204030204" pitchFamily="34" charset="0"/>
            </a:rPr>
            <a:t> </a:t>
          </a:r>
          <a:r>
            <a:rPr lang="en-US" b="1" dirty="0" err="1" smtClean="0">
              <a:latin typeface="Calibri" panose="020F0502020204030204" pitchFamily="34" charset="0"/>
              <a:cs typeface="Calibri" panose="020F0502020204030204" pitchFamily="34" charset="0"/>
            </a:rPr>
            <a:t>voldoende</a:t>
          </a:r>
          <a:r>
            <a:rPr lang="en-US" b="1" dirty="0" smtClean="0">
              <a:latin typeface="Calibri" panose="020F0502020204030204" pitchFamily="34" charset="0"/>
              <a:cs typeface="Calibri" panose="020F0502020204030204" pitchFamily="34" charset="0"/>
            </a:rPr>
            <a:t> ontspanning </a:t>
          </a:r>
          <a:r>
            <a:rPr lang="en-US" b="1" dirty="0" err="1" smtClean="0">
              <a:latin typeface="Calibri" panose="020F0502020204030204" pitchFamily="34" charset="0"/>
              <a:cs typeface="Calibri" panose="020F0502020204030204" pitchFamily="34" charset="0"/>
            </a:rPr>
            <a:t>en</a:t>
          </a:r>
          <a:r>
            <a:rPr lang="en-US" b="1" dirty="0" smtClean="0">
              <a:latin typeface="Calibri" panose="020F0502020204030204" pitchFamily="34" charset="0"/>
              <a:cs typeface="Calibri" panose="020F0502020204030204" pitchFamily="34" charset="0"/>
            </a:rPr>
            <a:t> (</a:t>
          </a:r>
          <a:r>
            <a:rPr lang="en-US" b="1" dirty="0" err="1" smtClean="0">
              <a:latin typeface="Calibri" panose="020F0502020204030204" pitchFamily="34" charset="0"/>
              <a:cs typeface="Calibri" panose="020F0502020204030204" pitchFamily="34" charset="0"/>
            </a:rPr>
            <a:t>nacht</a:t>
          </a:r>
          <a:r>
            <a:rPr lang="en-US" b="1" dirty="0" smtClean="0">
              <a:latin typeface="Calibri" panose="020F0502020204030204" pitchFamily="34" charset="0"/>
              <a:cs typeface="Calibri" panose="020F0502020204030204" pitchFamily="34" charset="0"/>
            </a:rPr>
            <a:t>)rust</a:t>
          </a:r>
          <a:endParaRPr lang="nl-NL" b="1" dirty="0">
            <a:latin typeface="Calibri" panose="020F0502020204030204" pitchFamily="34" charset="0"/>
            <a:cs typeface="Calibri" panose="020F0502020204030204" pitchFamily="34" charset="0"/>
          </a:endParaRPr>
        </a:p>
      </dgm:t>
    </dgm:pt>
    <dgm:pt modelId="{D210C61B-7479-421F-B561-79122E87A07B}" type="parTrans" cxnId="{C3F0CD6C-16B7-4277-A805-4093D804773F}">
      <dgm:prSet/>
      <dgm:spPr/>
      <dgm:t>
        <a:bodyPr/>
        <a:lstStyle/>
        <a:p>
          <a:endParaRPr lang="nl-NL"/>
        </a:p>
      </dgm:t>
    </dgm:pt>
    <dgm:pt modelId="{F9E31794-1297-42B4-A933-CCCAA72CD5B0}" type="sibTrans" cxnId="{C3F0CD6C-16B7-4277-A805-4093D804773F}">
      <dgm:prSet/>
      <dgm:spPr>
        <a:solidFill>
          <a:srgbClr val="EE79AE"/>
        </a:solidFill>
      </dgm:spPr>
      <dgm:t>
        <a:bodyPr/>
        <a:lstStyle/>
        <a:p>
          <a:endParaRPr lang="nl-NL"/>
        </a:p>
      </dgm:t>
    </dgm:pt>
    <dgm:pt modelId="{5669B7BA-FF50-4F96-AEC0-B536C2C631E0}" type="pres">
      <dgm:prSet presAssocID="{4C07CE08-D0FF-43CE-8F3A-83242EE0FB2B}" presName="Name0" presStyleCnt="0">
        <dgm:presLayoutVars>
          <dgm:chMax val="1"/>
          <dgm:dir/>
          <dgm:animLvl val="ctr"/>
          <dgm:resizeHandles val="exact"/>
        </dgm:presLayoutVars>
      </dgm:prSet>
      <dgm:spPr/>
      <dgm:t>
        <a:bodyPr/>
        <a:lstStyle/>
        <a:p>
          <a:endParaRPr lang="nl-NL"/>
        </a:p>
      </dgm:t>
    </dgm:pt>
    <dgm:pt modelId="{42938E13-2038-49F0-AA72-91076A849EA6}" type="pres">
      <dgm:prSet presAssocID="{3EF3D98A-DF30-48A2-BE55-5DBEDEADBDCC}" presName="centerShape" presStyleLbl="node0" presStyleIdx="0" presStyleCnt="1"/>
      <dgm:spPr/>
      <dgm:t>
        <a:bodyPr/>
        <a:lstStyle/>
        <a:p>
          <a:endParaRPr lang="nl-NL"/>
        </a:p>
      </dgm:t>
    </dgm:pt>
    <dgm:pt modelId="{89E439E8-17DB-46E9-A24D-4FE59E2D7FF4}" type="pres">
      <dgm:prSet presAssocID="{FBFC6030-8EB5-471D-8A57-08894813454D}" presName="node" presStyleLbl="node1" presStyleIdx="0" presStyleCnt="6">
        <dgm:presLayoutVars>
          <dgm:bulletEnabled val="1"/>
        </dgm:presLayoutVars>
      </dgm:prSet>
      <dgm:spPr/>
      <dgm:t>
        <a:bodyPr/>
        <a:lstStyle/>
        <a:p>
          <a:endParaRPr lang="nl-NL"/>
        </a:p>
      </dgm:t>
    </dgm:pt>
    <dgm:pt modelId="{798ABBE1-D714-407D-A43D-60CFFDA87E52}" type="pres">
      <dgm:prSet presAssocID="{FBFC6030-8EB5-471D-8A57-08894813454D}" presName="dummy" presStyleCnt="0"/>
      <dgm:spPr/>
    </dgm:pt>
    <dgm:pt modelId="{6144EAEA-3221-4171-BB06-0C1EE1A54AA3}" type="pres">
      <dgm:prSet presAssocID="{A957FC67-2294-4F2E-84EB-5A74C034D220}" presName="sibTrans" presStyleLbl="sibTrans2D1" presStyleIdx="0" presStyleCnt="6"/>
      <dgm:spPr/>
      <dgm:t>
        <a:bodyPr/>
        <a:lstStyle/>
        <a:p>
          <a:endParaRPr lang="nl-NL"/>
        </a:p>
      </dgm:t>
    </dgm:pt>
    <dgm:pt modelId="{B6EB32E4-402F-4AF0-BAB2-7EA5B1600DAD}" type="pres">
      <dgm:prSet presAssocID="{01CD2D13-4DB9-4017-86EC-82DD6F7D9B34}" presName="node" presStyleLbl="node1" presStyleIdx="1" presStyleCnt="6">
        <dgm:presLayoutVars>
          <dgm:bulletEnabled val="1"/>
        </dgm:presLayoutVars>
      </dgm:prSet>
      <dgm:spPr/>
      <dgm:t>
        <a:bodyPr/>
        <a:lstStyle/>
        <a:p>
          <a:endParaRPr lang="nl-NL"/>
        </a:p>
      </dgm:t>
    </dgm:pt>
    <dgm:pt modelId="{9534C39A-28C1-470A-8BD3-26DFE2399A8E}" type="pres">
      <dgm:prSet presAssocID="{01CD2D13-4DB9-4017-86EC-82DD6F7D9B34}" presName="dummy" presStyleCnt="0"/>
      <dgm:spPr/>
    </dgm:pt>
    <dgm:pt modelId="{6C9F3BE3-2B81-45F6-AAB3-18E39E7E9A45}" type="pres">
      <dgm:prSet presAssocID="{F9E31794-1297-42B4-A933-CCCAA72CD5B0}" presName="sibTrans" presStyleLbl="sibTrans2D1" presStyleIdx="1" presStyleCnt="6"/>
      <dgm:spPr/>
      <dgm:t>
        <a:bodyPr/>
        <a:lstStyle/>
        <a:p>
          <a:endParaRPr lang="nl-NL"/>
        </a:p>
      </dgm:t>
    </dgm:pt>
    <dgm:pt modelId="{C22BEEBE-D1C7-4EF7-B308-182190E9963D}" type="pres">
      <dgm:prSet presAssocID="{02C9916E-2657-404B-B851-ABFB90140F5F}" presName="node" presStyleLbl="node1" presStyleIdx="2" presStyleCnt="6">
        <dgm:presLayoutVars>
          <dgm:bulletEnabled val="1"/>
        </dgm:presLayoutVars>
      </dgm:prSet>
      <dgm:spPr/>
      <dgm:t>
        <a:bodyPr/>
        <a:lstStyle/>
        <a:p>
          <a:endParaRPr lang="nl-NL"/>
        </a:p>
      </dgm:t>
    </dgm:pt>
    <dgm:pt modelId="{3C80CD7A-FBB1-4D2D-8358-D52B24D957EE}" type="pres">
      <dgm:prSet presAssocID="{02C9916E-2657-404B-B851-ABFB90140F5F}" presName="dummy" presStyleCnt="0"/>
      <dgm:spPr/>
    </dgm:pt>
    <dgm:pt modelId="{A1728727-D537-4407-82A5-A1749B9E2989}" type="pres">
      <dgm:prSet presAssocID="{B11AE72A-D729-42E8-BE8C-38841E9C1E09}" presName="sibTrans" presStyleLbl="sibTrans2D1" presStyleIdx="2" presStyleCnt="6"/>
      <dgm:spPr/>
      <dgm:t>
        <a:bodyPr/>
        <a:lstStyle/>
        <a:p>
          <a:endParaRPr lang="nl-NL"/>
        </a:p>
      </dgm:t>
    </dgm:pt>
    <dgm:pt modelId="{6B3C13A6-D0F7-4670-86E8-C67D787F8C4D}" type="pres">
      <dgm:prSet presAssocID="{20AB9FB1-B785-4387-B64C-9F2A6DD87158}" presName="node" presStyleLbl="node1" presStyleIdx="3" presStyleCnt="6">
        <dgm:presLayoutVars>
          <dgm:bulletEnabled val="1"/>
        </dgm:presLayoutVars>
      </dgm:prSet>
      <dgm:spPr/>
      <dgm:t>
        <a:bodyPr/>
        <a:lstStyle/>
        <a:p>
          <a:endParaRPr lang="nl-NL"/>
        </a:p>
      </dgm:t>
    </dgm:pt>
    <dgm:pt modelId="{58F804B9-07A2-4F44-B445-D77E4874089D}" type="pres">
      <dgm:prSet presAssocID="{20AB9FB1-B785-4387-B64C-9F2A6DD87158}" presName="dummy" presStyleCnt="0"/>
      <dgm:spPr/>
    </dgm:pt>
    <dgm:pt modelId="{A5B0EB49-A60B-4A28-81CD-F5A8A1B7B8DA}" type="pres">
      <dgm:prSet presAssocID="{5CF8CE7A-F48F-493B-8153-EA222A4E3F95}" presName="sibTrans" presStyleLbl="sibTrans2D1" presStyleIdx="3" presStyleCnt="6"/>
      <dgm:spPr/>
      <dgm:t>
        <a:bodyPr/>
        <a:lstStyle/>
        <a:p>
          <a:endParaRPr lang="nl-NL"/>
        </a:p>
      </dgm:t>
    </dgm:pt>
    <dgm:pt modelId="{7524D8B7-8272-4EC8-A407-56E799A506A5}" type="pres">
      <dgm:prSet presAssocID="{4A174C05-9057-4636-B96C-7B5746FF8FC9}" presName="node" presStyleLbl="node1" presStyleIdx="4" presStyleCnt="6">
        <dgm:presLayoutVars>
          <dgm:bulletEnabled val="1"/>
        </dgm:presLayoutVars>
      </dgm:prSet>
      <dgm:spPr/>
      <dgm:t>
        <a:bodyPr/>
        <a:lstStyle/>
        <a:p>
          <a:endParaRPr lang="nl-NL"/>
        </a:p>
      </dgm:t>
    </dgm:pt>
    <dgm:pt modelId="{908E765A-7527-4E03-942C-9D640DC1BA68}" type="pres">
      <dgm:prSet presAssocID="{4A174C05-9057-4636-B96C-7B5746FF8FC9}" presName="dummy" presStyleCnt="0"/>
      <dgm:spPr/>
    </dgm:pt>
    <dgm:pt modelId="{5A8D3EAF-3ADD-40BD-9408-D83268E42F54}" type="pres">
      <dgm:prSet presAssocID="{9DEE8F0E-B0CC-4999-9576-CB7CAF79D54D}" presName="sibTrans" presStyleLbl="sibTrans2D1" presStyleIdx="4" presStyleCnt="6"/>
      <dgm:spPr/>
      <dgm:t>
        <a:bodyPr/>
        <a:lstStyle/>
        <a:p>
          <a:endParaRPr lang="nl-NL"/>
        </a:p>
      </dgm:t>
    </dgm:pt>
    <dgm:pt modelId="{6A958A3F-652E-452B-8D7F-8B52FF42CAF3}" type="pres">
      <dgm:prSet presAssocID="{CA42A820-9AB3-422B-AE56-0081D783FBB3}" presName="node" presStyleLbl="node1" presStyleIdx="5" presStyleCnt="6">
        <dgm:presLayoutVars>
          <dgm:bulletEnabled val="1"/>
        </dgm:presLayoutVars>
      </dgm:prSet>
      <dgm:spPr/>
      <dgm:t>
        <a:bodyPr/>
        <a:lstStyle/>
        <a:p>
          <a:endParaRPr lang="nl-NL"/>
        </a:p>
      </dgm:t>
    </dgm:pt>
    <dgm:pt modelId="{4CDD3805-B3BF-4BB3-8DB0-7A9A9C88A94A}" type="pres">
      <dgm:prSet presAssocID="{CA42A820-9AB3-422B-AE56-0081D783FBB3}" presName="dummy" presStyleCnt="0"/>
      <dgm:spPr/>
    </dgm:pt>
    <dgm:pt modelId="{9186FDB6-63B4-4EF5-90A6-7B265074A003}" type="pres">
      <dgm:prSet presAssocID="{728C38BA-7AE2-4773-A205-1B552E4D6A46}" presName="sibTrans" presStyleLbl="sibTrans2D1" presStyleIdx="5" presStyleCnt="6"/>
      <dgm:spPr/>
      <dgm:t>
        <a:bodyPr/>
        <a:lstStyle/>
        <a:p>
          <a:endParaRPr lang="nl-NL"/>
        </a:p>
      </dgm:t>
    </dgm:pt>
  </dgm:ptLst>
  <dgm:cxnLst>
    <dgm:cxn modelId="{9F8BEEA0-6488-4CF7-A759-3BB0450749F4}" srcId="{3EF3D98A-DF30-48A2-BE55-5DBEDEADBDCC}" destId="{FBFC6030-8EB5-471D-8A57-08894813454D}" srcOrd="0" destOrd="0" parTransId="{AA032681-9F32-453D-8F3E-EE414093CB7B}" sibTransId="{A957FC67-2294-4F2E-84EB-5A74C034D220}"/>
    <dgm:cxn modelId="{C3F0CD6C-16B7-4277-A805-4093D804773F}" srcId="{3EF3D98A-DF30-48A2-BE55-5DBEDEADBDCC}" destId="{01CD2D13-4DB9-4017-86EC-82DD6F7D9B34}" srcOrd="1" destOrd="0" parTransId="{D210C61B-7479-421F-B561-79122E87A07B}" sibTransId="{F9E31794-1297-42B4-A933-CCCAA72CD5B0}"/>
    <dgm:cxn modelId="{1B53525E-F937-4CD0-8F3E-2B5983BD2399}" srcId="{3EF3D98A-DF30-48A2-BE55-5DBEDEADBDCC}" destId="{CA42A820-9AB3-422B-AE56-0081D783FBB3}" srcOrd="5" destOrd="0" parTransId="{E983B1EC-0C5F-4A52-8157-7A4166B7D0CE}" sibTransId="{728C38BA-7AE2-4773-A205-1B552E4D6A46}"/>
    <dgm:cxn modelId="{17B375DD-06AA-4E61-8218-387A7968034D}" type="presOf" srcId="{728C38BA-7AE2-4773-A205-1B552E4D6A46}" destId="{9186FDB6-63B4-4EF5-90A6-7B265074A003}" srcOrd="0" destOrd="0" presId="urn:microsoft.com/office/officeart/2005/8/layout/radial6"/>
    <dgm:cxn modelId="{819B15F5-9F7D-4344-8933-19B91ECEC950}" srcId="{3EF3D98A-DF30-48A2-BE55-5DBEDEADBDCC}" destId="{4A174C05-9057-4636-B96C-7B5746FF8FC9}" srcOrd="4" destOrd="0" parTransId="{FCCE5A64-81F1-488D-B072-4CAF4B72B047}" sibTransId="{9DEE8F0E-B0CC-4999-9576-CB7CAF79D54D}"/>
    <dgm:cxn modelId="{B4C0404D-48A9-4091-AF4E-FB63100C5B71}" type="presOf" srcId="{4A174C05-9057-4636-B96C-7B5746FF8FC9}" destId="{7524D8B7-8272-4EC8-A407-56E799A506A5}" srcOrd="0" destOrd="0" presId="urn:microsoft.com/office/officeart/2005/8/layout/radial6"/>
    <dgm:cxn modelId="{0DD810E5-DF0D-46A0-914D-BD75710FA826}" type="presOf" srcId="{B11AE72A-D729-42E8-BE8C-38841E9C1E09}" destId="{A1728727-D537-4407-82A5-A1749B9E2989}" srcOrd="0" destOrd="0" presId="urn:microsoft.com/office/officeart/2005/8/layout/radial6"/>
    <dgm:cxn modelId="{3BD4362D-4E22-4D07-8AB4-0E40A153EC7A}" type="presOf" srcId="{FBFC6030-8EB5-471D-8A57-08894813454D}" destId="{89E439E8-17DB-46E9-A24D-4FE59E2D7FF4}" srcOrd="0" destOrd="0" presId="urn:microsoft.com/office/officeart/2005/8/layout/radial6"/>
    <dgm:cxn modelId="{7DB4A56A-DE60-49A6-A0B8-1B60290AF0FA}" srcId="{3EF3D98A-DF30-48A2-BE55-5DBEDEADBDCC}" destId="{02C9916E-2657-404B-B851-ABFB90140F5F}" srcOrd="2" destOrd="0" parTransId="{74B18038-8AC8-47AD-AE77-999792A4024D}" sibTransId="{B11AE72A-D729-42E8-BE8C-38841E9C1E09}"/>
    <dgm:cxn modelId="{ECD26337-1FCB-440B-BB5C-6BF4AA6AE712}" type="presOf" srcId="{4C07CE08-D0FF-43CE-8F3A-83242EE0FB2B}" destId="{5669B7BA-FF50-4F96-AEC0-B536C2C631E0}" srcOrd="0" destOrd="0" presId="urn:microsoft.com/office/officeart/2005/8/layout/radial6"/>
    <dgm:cxn modelId="{702F7F9E-8ECA-4175-A53B-40092709328B}" type="presOf" srcId="{CA42A820-9AB3-422B-AE56-0081D783FBB3}" destId="{6A958A3F-652E-452B-8D7F-8B52FF42CAF3}" srcOrd="0" destOrd="0" presId="urn:microsoft.com/office/officeart/2005/8/layout/radial6"/>
    <dgm:cxn modelId="{156561BF-1DD4-4B46-9943-C055770482B3}" srcId="{3EF3D98A-DF30-48A2-BE55-5DBEDEADBDCC}" destId="{20AB9FB1-B785-4387-B64C-9F2A6DD87158}" srcOrd="3" destOrd="0" parTransId="{E6D5687B-982A-43FD-A42D-9B3429C6F49D}" sibTransId="{5CF8CE7A-F48F-493B-8153-EA222A4E3F95}"/>
    <dgm:cxn modelId="{E2828CD3-E98D-4437-9CBF-559E07AF8A9C}" type="presOf" srcId="{02C9916E-2657-404B-B851-ABFB90140F5F}" destId="{C22BEEBE-D1C7-4EF7-B308-182190E9963D}" srcOrd="0" destOrd="0" presId="urn:microsoft.com/office/officeart/2005/8/layout/radial6"/>
    <dgm:cxn modelId="{DADD1DFA-3743-4CB2-8362-B4D297479270}" type="presOf" srcId="{3EF3D98A-DF30-48A2-BE55-5DBEDEADBDCC}" destId="{42938E13-2038-49F0-AA72-91076A849EA6}" srcOrd="0" destOrd="0" presId="urn:microsoft.com/office/officeart/2005/8/layout/radial6"/>
    <dgm:cxn modelId="{42F0B6D4-F41F-4286-8622-A7943C0F6B5F}" type="presOf" srcId="{9DEE8F0E-B0CC-4999-9576-CB7CAF79D54D}" destId="{5A8D3EAF-3ADD-40BD-9408-D83268E42F54}" srcOrd="0" destOrd="0" presId="urn:microsoft.com/office/officeart/2005/8/layout/radial6"/>
    <dgm:cxn modelId="{FDFBCBF8-D9F6-44AD-A39C-2141C2D4F696}" type="presOf" srcId="{A957FC67-2294-4F2E-84EB-5A74C034D220}" destId="{6144EAEA-3221-4171-BB06-0C1EE1A54AA3}" srcOrd="0" destOrd="0" presId="urn:microsoft.com/office/officeart/2005/8/layout/radial6"/>
    <dgm:cxn modelId="{4D7E8C4B-D112-4666-BF92-C7E006F92803}" srcId="{4C07CE08-D0FF-43CE-8F3A-83242EE0FB2B}" destId="{3EF3D98A-DF30-48A2-BE55-5DBEDEADBDCC}" srcOrd="0" destOrd="0" parTransId="{C6660D88-D7DB-495C-ADF0-23DFFFEF5B57}" sibTransId="{34061F8A-F69E-44D7-BCD7-51C3A28365BA}"/>
    <dgm:cxn modelId="{E489E327-D5E8-4EE2-A7BD-35F4B25A112A}" type="presOf" srcId="{5CF8CE7A-F48F-493B-8153-EA222A4E3F95}" destId="{A5B0EB49-A60B-4A28-81CD-F5A8A1B7B8DA}" srcOrd="0" destOrd="0" presId="urn:microsoft.com/office/officeart/2005/8/layout/radial6"/>
    <dgm:cxn modelId="{ABA104D0-7557-4B29-BE15-A069E9186151}" type="presOf" srcId="{01CD2D13-4DB9-4017-86EC-82DD6F7D9B34}" destId="{B6EB32E4-402F-4AF0-BAB2-7EA5B1600DAD}" srcOrd="0" destOrd="0" presId="urn:microsoft.com/office/officeart/2005/8/layout/radial6"/>
    <dgm:cxn modelId="{58730046-296C-40BA-A35D-5088F3C26104}" type="presOf" srcId="{20AB9FB1-B785-4387-B64C-9F2A6DD87158}" destId="{6B3C13A6-D0F7-4670-86E8-C67D787F8C4D}" srcOrd="0" destOrd="0" presId="urn:microsoft.com/office/officeart/2005/8/layout/radial6"/>
    <dgm:cxn modelId="{D7F2C821-645A-48A1-AC81-7A18D9DA2850}" type="presOf" srcId="{F9E31794-1297-42B4-A933-CCCAA72CD5B0}" destId="{6C9F3BE3-2B81-45F6-AAB3-18E39E7E9A45}" srcOrd="0" destOrd="0" presId="urn:microsoft.com/office/officeart/2005/8/layout/radial6"/>
    <dgm:cxn modelId="{5838316E-FB94-401C-965E-3089E5B1649F}" type="presParOf" srcId="{5669B7BA-FF50-4F96-AEC0-B536C2C631E0}" destId="{42938E13-2038-49F0-AA72-91076A849EA6}" srcOrd="0" destOrd="0" presId="urn:microsoft.com/office/officeart/2005/8/layout/radial6"/>
    <dgm:cxn modelId="{E12FE2E7-085F-4F6B-AC2F-2DBAF28451DB}" type="presParOf" srcId="{5669B7BA-FF50-4F96-AEC0-B536C2C631E0}" destId="{89E439E8-17DB-46E9-A24D-4FE59E2D7FF4}" srcOrd="1" destOrd="0" presId="urn:microsoft.com/office/officeart/2005/8/layout/radial6"/>
    <dgm:cxn modelId="{174BDED4-0843-403F-8A30-1D4764263EE2}" type="presParOf" srcId="{5669B7BA-FF50-4F96-AEC0-B536C2C631E0}" destId="{798ABBE1-D714-407D-A43D-60CFFDA87E52}" srcOrd="2" destOrd="0" presId="urn:microsoft.com/office/officeart/2005/8/layout/radial6"/>
    <dgm:cxn modelId="{F1C52AA9-4B8F-4134-8EDB-B8A9CC4429BA}" type="presParOf" srcId="{5669B7BA-FF50-4F96-AEC0-B536C2C631E0}" destId="{6144EAEA-3221-4171-BB06-0C1EE1A54AA3}" srcOrd="3" destOrd="0" presId="urn:microsoft.com/office/officeart/2005/8/layout/radial6"/>
    <dgm:cxn modelId="{1BFB8FA6-EAA2-413B-84E7-F66E31A6B650}" type="presParOf" srcId="{5669B7BA-FF50-4F96-AEC0-B536C2C631E0}" destId="{B6EB32E4-402F-4AF0-BAB2-7EA5B1600DAD}" srcOrd="4" destOrd="0" presId="urn:microsoft.com/office/officeart/2005/8/layout/radial6"/>
    <dgm:cxn modelId="{2A9F3449-CEC1-4EFC-851B-A0D10DFB9251}" type="presParOf" srcId="{5669B7BA-FF50-4F96-AEC0-B536C2C631E0}" destId="{9534C39A-28C1-470A-8BD3-26DFE2399A8E}" srcOrd="5" destOrd="0" presId="urn:microsoft.com/office/officeart/2005/8/layout/radial6"/>
    <dgm:cxn modelId="{831BE636-A4D3-474F-94F9-6239FD33CE37}" type="presParOf" srcId="{5669B7BA-FF50-4F96-AEC0-B536C2C631E0}" destId="{6C9F3BE3-2B81-45F6-AAB3-18E39E7E9A45}" srcOrd="6" destOrd="0" presId="urn:microsoft.com/office/officeart/2005/8/layout/radial6"/>
    <dgm:cxn modelId="{C73CEAC3-1083-4C6B-8B16-975336A46F4C}" type="presParOf" srcId="{5669B7BA-FF50-4F96-AEC0-B536C2C631E0}" destId="{C22BEEBE-D1C7-4EF7-B308-182190E9963D}" srcOrd="7" destOrd="0" presId="urn:microsoft.com/office/officeart/2005/8/layout/radial6"/>
    <dgm:cxn modelId="{56049CAD-E89F-4166-837C-95A219C1F5C1}" type="presParOf" srcId="{5669B7BA-FF50-4F96-AEC0-B536C2C631E0}" destId="{3C80CD7A-FBB1-4D2D-8358-D52B24D957EE}" srcOrd="8" destOrd="0" presId="urn:microsoft.com/office/officeart/2005/8/layout/radial6"/>
    <dgm:cxn modelId="{E6D355D5-DF36-4218-92C8-B5E80F929D8B}" type="presParOf" srcId="{5669B7BA-FF50-4F96-AEC0-B536C2C631E0}" destId="{A1728727-D537-4407-82A5-A1749B9E2989}" srcOrd="9" destOrd="0" presId="urn:microsoft.com/office/officeart/2005/8/layout/radial6"/>
    <dgm:cxn modelId="{2B4EDFF8-C04A-4137-89A1-783C4E9DCE70}" type="presParOf" srcId="{5669B7BA-FF50-4F96-AEC0-B536C2C631E0}" destId="{6B3C13A6-D0F7-4670-86E8-C67D787F8C4D}" srcOrd="10" destOrd="0" presId="urn:microsoft.com/office/officeart/2005/8/layout/radial6"/>
    <dgm:cxn modelId="{48DCB005-14E3-4D71-A7BF-63EF2747509C}" type="presParOf" srcId="{5669B7BA-FF50-4F96-AEC0-B536C2C631E0}" destId="{58F804B9-07A2-4F44-B445-D77E4874089D}" srcOrd="11" destOrd="0" presId="urn:microsoft.com/office/officeart/2005/8/layout/radial6"/>
    <dgm:cxn modelId="{4CC7A31B-3116-45E5-9A68-EA99280C49D3}" type="presParOf" srcId="{5669B7BA-FF50-4F96-AEC0-B536C2C631E0}" destId="{A5B0EB49-A60B-4A28-81CD-F5A8A1B7B8DA}" srcOrd="12" destOrd="0" presId="urn:microsoft.com/office/officeart/2005/8/layout/radial6"/>
    <dgm:cxn modelId="{F5D32053-668B-421A-A467-34A967C6E227}" type="presParOf" srcId="{5669B7BA-FF50-4F96-AEC0-B536C2C631E0}" destId="{7524D8B7-8272-4EC8-A407-56E799A506A5}" srcOrd="13" destOrd="0" presId="urn:microsoft.com/office/officeart/2005/8/layout/radial6"/>
    <dgm:cxn modelId="{6467F33A-189A-43B6-A1A1-A3B22CD3DE5D}" type="presParOf" srcId="{5669B7BA-FF50-4F96-AEC0-B536C2C631E0}" destId="{908E765A-7527-4E03-942C-9D640DC1BA68}" srcOrd="14" destOrd="0" presId="urn:microsoft.com/office/officeart/2005/8/layout/radial6"/>
    <dgm:cxn modelId="{62E5E068-EC57-464E-A4E2-C653ABDE5E48}" type="presParOf" srcId="{5669B7BA-FF50-4F96-AEC0-B536C2C631E0}" destId="{5A8D3EAF-3ADD-40BD-9408-D83268E42F54}" srcOrd="15" destOrd="0" presId="urn:microsoft.com/office/officeart/2005/8/layout/radial6"/>
    <dgm:cxn modelId="{595D86D1-E6F9-4A02-B859-CBB65956D799}" type="presParOf" srcId="{5669B7BA-FF50-4F96-AEC0-B536C2C631E0}" destId="{6A958A3F-652E-452B-8D7F-8B52FF42CAF3}" srcOrd="16" destOrd="0" presId="urn:microsoft.com/office/officeart/2005/8/layout/radial6"/>
    <dgm:cxn modelId="{4C716C06-B6C9-4E7F-9175-9F5F5F6C9501}" type="presParOf" srcId="{5669B7BA-FF50-4F96-AEC0-B536C2C631E0}" destId="{4CDD3805-B3BF-4BB3-8DB0-7A9A9C88A94A}" srcOrd="17" destOrd="0" presId="urn:microsoft.com/office/officeart/2005/8/layout/radial6"/>
    <dgm:cxn modelId="{BAD55472-2280-4B87-B590-2DF0335FCF6A}" type="presParOf" srcId="{5669B7BA-FF50-4F96-AEC0-B536C2C631E0}" destId="{9186FDB6-63B4-4EF5-90A6-7B265074A003}" srcOrd="18" destOrd="0" presId="urn:microsoft.com/office/officeart/2005/8/layout/radial6"/>
  </dgm:cxnLst>
  <dgm:bg/>
  <dgm:whole/>
  <dgm:extLst>
    <a:ext uri="http://schemas.microsoft.com/office/drawing/2008/diagram">
      <dsp:dataModelExt xmlns:dsp="http://schemas.microsoft.com/office/drawing/2008/diagram" relId="rId9"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86FDB6-63B4-4EF5-90A6-7B265074A003}">
      <dsp:nvSpPr>
        <dsp:cNvPr id="0" name=""/>
        <dsp:cNvSpPr/>
      </dsp:nvSpPr>
      <dsp:spPr>
        <a:xfrm>
          <a:off x="1967034" y="612368"/>
          <a:ext cx="4193930" cy="4193930"/>
        </a:xfrm>
        <a:prstGeom prst="blockArc">
          <a:avLst>
            <a:gd name="adj1" fmla="val 12600000"/>
            <a:gd name="adj2" fmla="val 16200000"/>
            <a:gd name="adj3" fmla="val 4521"/>
          </a:avLst>
        </a:prstGeom>
        <a:solidFill>
          <a:srgbClr val="EE79AE"/>
        </a:solidFill>
        <a:ln>
          <a:noFill/>
        </a:ln>
        <a:effectLst/>
      </dsp:spPr>
      <dsp:style>
        <a:lnRef idx="0">
          <a:scrgbClr r="0" g="0" b="0"/>
        </a:lnRef>
        <a:fillRef idx="1">
          <a:scrgbClr r="0" g="0" b="0"/>
        </a:fillRef>
        <a:effectRef idx="0">
          <a:scrgbClr r="0" g="0" b="0"/>
        </a:effectRef>
        <a:fontRef idx="minor">
          <a:schemeClr val="lt1"/>
        </a:fontRef>
      </dsp:style>
    </dsp:sp>
    <dsp:sp modelId="{5A8D3EAF-3ADD-40BD-9408-D83268E42F54}">
      <dsp:nvSpPr>
        <dsp:cNvPr id="0" name=""/>
        <dsp:cNvSpPr/>
      </dsp:nvSpPr>
      <dsp:spPr>
        <a:xfrm>
          <a:off x="1967034" y="612368"/>
          <a:ext cx="4193930" cy="4193930"/>
        </a:xfrm>
        <a:prstGeom prst="blockArc">
          <a:avLst>
            <a:gd name="adj1" fmla="val 9000000"/>
            <a:gd name="adj2" fmla="val 12600000"/>
            <a:gd name="adj3" fmla="val 4521"/>
          </a:avLst>
        </a:prstGeom>
        <a:solidFill>
          <a:srgbClr val="EE79AE"/>
        </a:solidFill>
        <a:ln>
          <a:noFill/>
        </a:ln>
        <a:effectLst/>
      </dsp:spPr>
      <dsp:style>
        <a:lnRef idx="0">
          <a:scrgbClr r="0" g="0" b="0"/>
        </a:lnRef>
        <a:fillRef idx="1">
          <a:scrgbClr r="0" g="0" b="0"/>
        </a:fillRef>
        <a:effectRef idx="0">
          <a:scrgbClr r="0" g="0" b="0"/>
        </a:effectRef>
        <a:fontRef idx="minor">
          <a:schemeClr val="lt1"/>
        </a:fontRef>
      </dsp:style>
    </dsp:sp>
    <dsp:sp modelId="{A5B0EB49-A60B-4A28-81CD-F5A8A1B7B8DA}">
      <dsp:nvSpPr>
        <dsp:cNvPr id="0" name=""/>
        <dsp:cNvSpPr/>
      </dsp:nvSpPr>
      <dsp:spPr>
        <a:xfrm>
          <a:off x="1967034" y="612368"/>
          <a:ext cx="4193930" cy="4193930"/>
        </a:xfrm>
        <a:prstGeom prst="blockArc">
          <a:avLst>
            <a:gd name="adj1" fmla="val 5400000"/>
            <a:gd name="adj2" fmla="val 9000000"/>
            <a:gd name="adj3" fmla="val 4521"/>
          </a:avLst>
        </a:prstGeom>
        <a:solidFill>
          <a:srgbClr val="EE79AE"/>
        </a:solidFill>
        <a:ln>
          <a:noFill/>
        </a:ln>
        <a:effectLst/>
      </dsp:spPr>
      <dsp:style>
        <a:lnRef idx="0">
          <a:scrgbClr r="0" g="0" b="0"/>
        </a:lnRef>
        <a:fillRef idx="1">
          <a:scrgbClr r="0" g="0" b="0"/>
        </a:fillRef>
        <a:effectRef idx="0">
          <a:scrgbClr r="0" g="0" b="0"/>
        </a:effectRef>
        <a:fontRef idx="minor">
          <a:schemeClr val="lt1"/>
        </a:fontRef>
      </dsp:style>
    </dsp:sp>
    <dsp:sp modelId="{A1728727-D537-4407-82A5-A1749B9E2989}">
      <dsp:nvSpPr>
        <dsp:cNvPr id="0" name=""/>
        <dsp:cNvSpPr/>
      </dsp:nvSpPr>
      <dsp:spPr>
        <a:xfrm>
          <a:off x="1967034" y="612368"/>
          <a:ext cx="4193930" cy="4193930"/>
        </a:xfrm>
        <a:prstGeom prst="blockArc">
          <a:avLst>
            <a:gd name="adj1" fmla="val 1800000"/>
            <a:gd name="adj2" fmla="val 5400000"/>
            <a:gd name="adj3" fmla="val 4521"/>
          </a:avLst>
        </a:prstGeom>
        <a:solidFill>
          <a:srgbClr val="EE79AE"/>
        </a:solidFill>
        <a:ln>
          <a:noFill/>
        </a:ln>
        <a:effectLst/>
      </dsp:spPr>
      <dsp:style>
        <a:lnRef idx="0">
          <a:scrgbClr r="0" g="0" b="0"/>
        </a:lnRef>
        <a:fillRef idx="1">
          <a:scrgbClr r="0" g="0" b="0"/>
        </a:fillRef>
        <a:effectRef idx="0">
          <a:scrgbClr r="0" g="0" b="0"/>
        </a:effectRef>
        <a:fontRef idx="minor">
          <a:schemeClr val="lt1"/>
        </a:fontRef>
      </dsp:style>
    </dsp:sp>
    <dsp:sp modelId="{6C9F3BE3-2B81-45F6-AAB3-18E39E7E9A45}">
      <dsp:nvSpPr>
        <dsp:cNvPr id="0" name=""/>
        <dsp:cNvSpPr/>
      </dsp:nvSpPr>
      <dsp:spPr>
        <a:xfrm>
          <a:off x="1967034" y="612368"/>
          <a:ext cx="4193930" cy="4193930"/>
        </a:xfrm>
        <a:prstGeom prst="blockArc">
          <a:avLst>
            <a:gd name="adj1" fmla="val 19800000"/>
            <a:gd name="adj2" fmla="val 1800000"/>
            <a:gd name="adj3" fmla="val 4521"/>
          </a:avLst>
        </a:prstGeom>
        <a:solidFill>
          <a:srgbClr val="EE79AE"/>
        </a:solidFill>
        <a:ln>
          <a:noFill/>
        </a:ln>
        <a:effectLst/>
      </dsp:spPr>
      <dsp:style>
        <a:lnRef idx="0">
          <a:scrgbClr r="0" g="0" b="0"/>
        </a:lnRef>
        <a:fillRef idx="1">
          <a:scrgbClr r="0" g="0" b="0"/>
        </a:fillRef>
        <a:effectRef idx="0">
          <a:scrgbClr r="0" g="0" b="0"/>
        </a:effectRef>
        <a:fontRef idx="minor">
          <a:schemeClr val="lt1"/>
        </a:fontRef>
      </dsp:style>
    </dsp:sp>
    <dsp:sp modelId="{6144EAEA-3221-4171-BB06-0C1EE1A54AA3}">
      <dsp:nvSpPr>
        <dsp:cNvPr id="0" name=""/>
        <dsp:cNvSpPr/>
      </dsp:nvSpPr>
      <dsp:spPr>
        <a:xfrm>
          <a:off x="1967034" y="612368"/>
          <a:ext cx="4193930" cy="4193930"/>
        </a:xfrm>
        <a:prstGeom prst="blockArc">
          <a:avLst>
            <a:gd name="adj1" fmla="val 16200000"/>
            <a:gd name="adj2" fmla="val 19800000"/>
            <a:gd name="adj3" fmla="val 4521"/>
          </a:avLst>
        </a:prstGeom>
        <a:solidFill>
          <a:srgbClr val="EE79AE"/>
        </a:solidFill>
        <a:ln>
          <a:noFill/>
        </a:ln>
        <a:effectLst/>
      </dsp:spPr>
      <dsp:style>
        <a:lnRef idx="0">
          <a:scrgbClr r="0" g="0" b="0"/>
        </a:lnRef>
        <a:fillRef idx="1">
          <a:scrgbClr r="0" g="0" b="0"/>
        </a:fillRef>
        <a:effectRef idx="0">
          <a:scrgbClr r="0" g="0" b="0"/>
        </a:effectRef>
        <a:fontRef idx="minor">
          <a:schemeClr val="lt1"/>
        </a:fontRef>
      </dsp:style>
    </dsp:sp>
    <dsp:sp modelId="{42938E13-2038-49F0-AA72-91076A849EA6}">
      <dsp:nvSpPr>
        <dsp:cNvPr id="0" name=""/>
        <dsp:cNvSpPr/>
      </dsp:nvSpPr>
      <dsp:spPr>
        <a:xfrm>
          <a:off x="3123406" y="1768739"/>
          <a:ext cx="1881187" cy="1881187"/>
        </a:xfrm>
        <a:prstGeom prst="ellipse">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0" tIns="82550" rIns="82550" bIns="82550" numCol="1" spcCol="1270" anchor="ctr" anchorCtr="0">
          <a:noAutofit/>
        </a:bodyPr>
        <a:lstStyle/>
        <a:p>
          <a:pPr lvl="0" algn="ctr" defTabSz="2889250">
            <a:lnSpc>
              <a:spcPct val="90000"/>
            </a:lnSpc>
            <a:spcBef>
              <a:spcPct val="0"/>
            </a:spcBef>
            <a:spcAft>
              <a:spcPct val="35000"/>
            </a:spcAft>
          </a:pPr>
          <a:endParaRPr lang="nl-NL" sz="6500" kern="1200" dirty="0">
            <a:latin typeface="Calibri" panose="020F0502020204030204" pitchFamily="34" charset="0"/>
            <a:cs typeface="Calibri" panose="020F0502020204030204" pitchFamily="34" charset="0"/>
          </a:endParaRPr>
        </a:p>
      </dsp:txBody>
      <dsp:txXfrm>
        <a:off x="3398899" y="2044232"/>
        <a:ext cx="1330201" cy="1330201"/>
      </dsp:txXfrm>
    </dsp:sp>
    <dsp:sp modelId="{89E439E8-17DB-46E9-A24D-4FE59E2D7FF4}">
      <dsp:nvSpPr>
        <dsp:cNvPr id="0" name=""/>
        <dsp:cNvSpPr/>
      </dsp:nvSpPr>
      <dsp:spPr>
        <a:xfrm>
          <a:off x="3405584" y="1358"/>
          <a:ext cx="1316831" cy="1316831"/>
        </a:xfrm>
        <a:prstGeom prst="ellipse">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nl-NL" sz="1200" b="1" kern="1200" dirty="0" smtClean="0">
              <a:latin typeface="Calibri" panose="020F0502020204030204" pitchFamily="34" charset="0"/>
              <a:cs typeface="Calibri" panose="020F0502020204030204" pitchFamily="34" charset="0"/>
            </a:rPr>
            <a:t>Beweeg voldoende en eet gezond</a:t>
          </a:r>
          <a:endParaRPr lang="nl-NL" sz="1200" b="1" kern="1200" dirty="0">
            <a:latin typeface="Calibri" panose="020F0502020204030204" pitchFamily="34" charset="0"/>
            <a:cs typeface="Calibri" panose="020F0502020204030204" pitchFamily="34" charset="0"/>
          </a:endParaRPr>
        </a:p>
      </dsp:txBody>
      <dsp:txXfrm>
        <a:off x="3598429" y="194203"/>
        <a:ext cx="931141" cy="931141"/>
      </dsp:txXfrm>
    </dsp:sp>
    <dsp:sp modelId="{B6EB32E4-402F-4AF0-BAB2-7EA5B1600DAD}">
      <dsp:nvSpPr>
        <dsp:cNvPr id="0" name=""/>
        <dsp:cNvSpPr/>
      </dsp:nvSpPr>
      <dsp:spPr>
        <a:xfrm>
          <a:off x="5180554" y="1026138"/>
          <a:ext cx="1316831" cy="1316831"/>
        </a:xfrm>
        <a:prstGeom prst="ellipse">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1" kern="1200" dirty="0" err="1" smtClean="0">
              <a:latin typeface="Calibri" panose="020F0502020204030204" pitchFamily="34" charset="0"/>
              <a:cs typeface="Calibri" panose="020F0502020204030204" pitchFamily="34" charset="0"/>
            </a:rPr>
            <a:t>Zorg</a:t>
          </a:r>
          <a:r>
            <a:rPr lang="en-US" sz="1200" b="1" kern="1200" dirty="0" smtClean="0">
              <a:latin typeface="Calibri" panose="020F0502020204030204" pitchFamily="34" charset="0"/>
              <a:cs typeface="Calibri" panose="020F0502020204030204" pitchFamily="34" charset="0"/>
            </a:rPr>
            <a:t> </a:t>
          </a:r>
          <a:r>
            <a:rPr lang="en-US" sz="1200" b="1" kern="1200" dirty="0" err="1" smtClean="0">
              <a:latin typeface="Calibri" panose="020F0502020204030204" pitchFamily="34" charset="0"/>
              <a:cs typeface="Calibri" panose="020F0502020204030204" pitchFamily="34" charset="0"/>
            </a:rPr>
            <a:t>voor</a:t>
          </a:r>
          <a:r>
            <a:rPr lang="en-US" sz="1200" b="1" kern="1200" dirty="0" smtClean="0">
              <a:latin typeface="Calibri" panose="020F0502020204030204" pitchFamily="34" charset="0"/>
              <a:cs typeface="Calibri" panose="020F0502020204030204" pitchFamily="34" charset="0"/>
            </a:rPr>
            <a:t> </a:t>
          </a:r>
          <a:r>
            <a:rPr lang="en-US" sz="1200" b="1" kern="1200" dirty="0" err="1" smtClean="0">
              <a:latin typeface="Calibri" panose="020F0502020204030204" pitchFamily="34" charset="0"/>
              <a:cs typeface="Calibri" panose="020F0502020204030204" pitchFamily="34" charset="0"/>
            </a:rPr>
            <a:t>voldoende</a:t>
          </a:r>
          <a:r>
            <a:rPr lang="en-US" sz="1200" b="1" kern="1200" dirty="0" smtClean="0">
              <a:latin typeface="Calibri" panose="020F0502020204030204" pitchFamily="34" charset="0"/>
              <a:cs typeface="Calibri" panose="020F0502020204030204" pitchFamily="34" charset="0"/>
            </a:rPr>
            <a:t> ontspanning </a:t>
          </a:r>
          <a:r>
            <a:rPr lang="en-US" sz="1200" b="1" kern="1200" dirty="0" err="1" smtClean="0">
              <a:latin typeface="Calibri" panose="020F0502020204030204" pitchFamily="34" charset="0"/>
              <a:cs typeface="Calibri" panose="020F0502020204030204" pitchFamily="34" charset="0"/>
            </a:rPr>
            <a:t>en</a:t>
          </a:r>
          <a:r>
            <a:rPr lang="en-US" sz="1200" b="1" kern="1200" dirty="0" smtClean="0">
              <a:latin typeface="Calibri" panose="020F0502020204030204" pitchFamily="34" charset="0"/>
              <a:cs typeface="Calibri" panose="020F0502020204030204" pitchFamily="34" charset="0"/>
            </a:rPr>
            <a:t> (</a:t>
          </a:r>
          <a:r>
            <a:rPr lang="en-US" sz="1200" b="1" kern="1200" dirty="0" err="1" smtClean="0">
              <a:latin typeface="Calibri" panose="020F0502020204030204" pitchFamily="34" charset="0"/>
              <a:cs typeface="Calibri" panose="020F0502020204030204" pitchFamily="34" charset="0"/>
            </a:rPr>
            <a:t>nacht</a:t>
          </a:r>
          <a:r>
            <a:rPr lang="en-US" sz="1200" b="1" kern="1200" dirty="0" smtClean="0">
              <a:latin typeface="Calibri" panose="020F0502020204030204" pitchFamily="34" charset="0"/>
              <a:cs typeface="Calibri" panose="020F0502020204030204" pitchFamily="34" charset="0"/>
            </a:rPr>
            <a:t>)rust</a:t>
          </a:r>
          <a:endParaRPr lang="nl-NL" sz="1200" b="1" kern="1200" dirty="0">
            <a:latin typeface="Calibri" panose="020F0502020204030204" pitchFamily="34" charset="0"/>
            <a:cs typeface="Calibri" panose="020F0502020204030204" pitchFamily="34" charset="0"/>
          </a:endParaRPr>
        </a:p>
      </dsp:txBody>
      <dsp:txXfrm>
        <a:off x="5373399" y="1218983"/>
        <a:ext cx="931141" cy="931141"/>
      </dsp:txXfrm>
    </dsp:sp>
    <dsp:sp modelId="{C22BEEBE-D1C7-4EF7-B308-182190E9963D}">
      <dsp:nvSpPr>
        <dsp:cNvPr id="0" name=""/>
        <dsp:cNvSpPr/>
      </dsp:nvSpPr>
      <dsp:spPr>
        <a:xfrm>
          <a:off x="5180554" y="3075697"/>
          <a:ext cx="1316831" cy="1316831"/>
        </a:xfrm>
        <a:prstGeom prst="ellipse">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nl-NL" sz="1200" b="1" kern="1200" dirty="0" smtClean="0">
              <a:latin typeface="Calibri" panose="020F0502020204030204" pitchFamily="34" charset="0"/>
              <a:cs typeface="Calibri" panose="020F0502020204030204" pitchFamily="34" charset="0"/>
            </a:rPr>
            <a:t>Ken de regels</a:t>
          </a:r>
          <a:endParaRPr lang="nl-NL" sz="1200" b="1" kern="1200" dirty="0">
            <a:latin typeface="Calibri" panose="020F0502020204030204" pitchFamily="34" charset="0"/>
            <a:cs typeface="Calibri" panose="020F0502020204030204" pitchFamily="34" charset="0"/>
          </a:endParaRPr>
        </a:p>
      </dsp:txBody>
      <dsp:txXfrm>
        <a:off x="5373399" y="3268542"/>
        <a:ext cx="931141" cy="931141"/>
      </dsp:txXfrm>
    </dsp:sp>
    <dsp:sp modelId="{6B3C13A6-D0F7-4670-86E8-C67D787F8C4D}">
      <dsp:nvSpPr>
        <dsp:cNvPr id="0" name=""/>
        <dsp:cNvSpPr/>
      </dsp:nvSpPr>
      <dsp:spPr>
        <a:xfrm>
          <a:off x="3405584" y="4100477"/>
          <a:ext cx="1316831" cy="1316831"/>
        </a:xfrm>
        <a:prstGeom prst="ellipse">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nl-NL" sz="1200" b="1" kern="1200" dirty="0" smtClean="0">
              <a:latin typeface="Calibri" panose="020F0502020204030204" pitchFamily="34" charset="0"/>
              <a:cs typeface="Calibri" panose="020F0502020204030204" pitchFamily="34" charset="0"/>
            </a:rPr>
            <a:t>Wissel af</a:t>
          </a:r>
          <a:endParaRPr lang="nl-NL" sz="1200" b="1" kern="1200" dirty="0">
            <a:latin typeface="Calibri" panose="020F0502020204030204" pitchFamily="34" charset="0"/>
            <a:cs typeface="Calibri" panose="020F0502020204030204" pitchFamily="34" charset="0"/>
          </a:endParaRPr>
        </a:p>
      </dsp:txBody>
      <dsp:txXfrm>
        <a:off x="3598429" y="4293322"/>
        <a:ext cx="931141" cy="931141"/>
      </dsp:txXfrm>
    </dsp:sp>
    <dsp:sp modelId="{7524D8B7-8272-4EC8-A407-56E799A506A5}">
      <dsp:nvSpPr>
        <dsp:cNvPr id="0" name=""/>
        <dsp:cNvSpPr/>
      </dsp:nvSpPr>
      <dsp:spPr>
        <a:xfrm>
          <a:off x="1630613" y="3075697"/>
          <a:ext cx="1316831" cy="1316831"/>
        </a:xfrm>
        <a:prstGeom prst="ellipse">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nl-NL" sz="1200" b="1" kern="1200" dirty="0" smtClean="0">
              <a:latin typeface="Calibri" panose="020F0502020204030204" pitchFamily="34" charset="0"/>
              <a:cs typeface="Calibri" panose="020F0502020204030204" pitchFamily="34" charset="0"/>
            </a:rPr>
            <a:t>Maak afspraken over gezond werken</a:t>
          </a:r>
          <a:endParaRPr lang="nl-NL" sz="1200" b="1" kern="1200" dirty="0">
            <a:latin typeface="Calibri" panose="020F0502020204030204" pitchFamily="34" charset="0"/>
            <a:cs typeface="Calibri" panose="020F0502020204030204" pitchFamily="34" charset="0"/>
          </a:endParaRPr>
        </a:p>
      </dsp:txBody>
      <dsp:txXfrm>
        <a:off x="1823458" y="3268542"/>
        <a:ext cx="931141" cy="931141"/>
      </dsp:txXfrm>
    </dsp:sp>
    <dsp:sp modelId="{6A958A3F-652E-452B-8D7F-8B52FF42CAF3}">
      <dsp:nvSpPr>
        <dsp:cNvPr id="0" name=""/>
        <dsp:cNvSpPr/>
      </dsp:nvSpPr>
      <dsp:spPr>
        <a:xfrm>
          <a:off x="1630613" y="1026138"/>
          <a:ext cx="1316831" cy="1316831"/>
        </a:xfrm>
        <a:prstGeom prst="ellipse">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nl-NL" sz="1200" b="1" kern="1200" dirty="0" smtClean="0">
              <a:latin typeface="Calibri" panose="020F0502020204030204" pitchFamily="34" charset="0"/>
              <a:cs typeface="Calibri" panose="020F0502020204030204" pitchFamily="34" charset="0"/>
            </a:rPr>
            <a:t>Weet waar je terecht kan bij klachten</a:t>
          </a:r>
          <a:endParaRPr lang="nl-NL" sz="1200" b="1" kern="1200" dirty="0">
            <a:latin typeface="Calibri" panose="020F0502020204030204" pitchFamily="34" charset="0"/>
            <a:cs typeface="Calibri" panose="020F0502020204030204" pitchFamily="34" charset="0"/>
          </a:endParaRPr>
        </a:p>
      </dsp:txBody>
      <dsp:txXfrm>
        <a:off x="1823458" y="1218983"/>
        <a:ext cx="931141" cy="931141"/>
      </dsp:txXfrm>
    </dsp:sp>
  </dsp:spTree>
</dsp:drawing>
</file>

<file path=ppt/diagrams/layout1.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E9F7CD2-33D8-433E-B2F9-7B5DEECDCEF4}" type="datetimeFigureOut">
              <a:rPr lang="nl-NL" smtClean="0"/>
              <a:t>8-10-2026</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smtClean="0"/>
              <a:t>Tekststijl van het model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39C4728-64BB-4172-9E28-A333445D4737}" type="slidenum">
              <a:rPr lang="nl-NL" smtClean="0"/>
              <a:t>‹nr.›</a:t>
            </a:fld>
            <a:endParaRPr lang="nl-NL"/>
          </a:p>
        </p:txBody>
      </p:sp>
    </p:spTree>
    <p:extLst>
      <p:ext uri="{BB962C8B-B14F-4D97-AF65-F5344CB8AC3E}">
        <p14:creationId xmlns:p14="http://schemas.microsoft.com/office/powerpoint/2010/main" val="31168659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smtClean="0"/>
              <a:t>Hoofdstuk: Gezonde</a:t>
            </a:r>
            <a:r>
              <a:rPr lang="nl-NL" baseline="0" dirty="0" smtClean="0"/>
              <a:t> werkomgeving</a:t>
            </a:r>
            <a:endParaRPr lang="nl-NL" dirty="0"/>
          </a:p>
        </p:txBody>
      </p:sp>
      <p:sp>
        <p:nvSpPr>
          <p:cNvPr id="4" name="Tijdelijke aanduiding voor dianummer 3"/>
          <p:cNvSpPr>
            <a:spLocks noGrp="1"/>
          </p:cNvSpPr>
          <p:nvPr>
            <p:ph type="sldNum" sz="quarter" idx="10"/>
          </p:nvPr>
        </p:nvSpPr>
        <p:spPr/>
        <p:txBody>
          <a:bodyPr/>
          <a:lstStyle/>
          <a:p>
            <a:fld id="{639C4728-64BB-4172-9E28-A333445D4737}" type="slidenum">
              <a:rPr lang="nl-NL" smtClean="0"/>
              <a:t>3</a:t>
            </a:fld>
            <a:endParaRPr lang="nl-NL"/>
          </a:p>
        </p:txBody>
      </p:sp>
    </p:spTree>
    <p:extLst>
      <p:ext uri="{BB962C8B-B14F-4D97-AF65-F5344CB8AC3E}">
        <p14:creationId xmlns:p14="http://schemas.microsoft.com/office/powerpoint/2010/main" val="23907115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smtClean="0"/>
              <a:t>Hoofdstuk: Gezonde</a:t>
            </a:r>
            <a:r>
              <a:rPr lang="nl-NL" baseline="0" dirty="0" smtClean="0"/>
              <a:t> werkomgeving</a:t>
            </a:r>
            <a:endParaRPr lang="nl-NL" dirty="0"/>
          </a:p>
        </p:txBody>
      </p:sp>
      <p:sp>
        <p:nvSpPr>
          <p:cNvPr id="4" name="Tijdelijke aanduiding voor dianummer 3"/>
          <p:cNvSpPr>
            <a:spLocks noGrp="1"/>
          </p:cNvSpPr>
          <p:nvPr>
            <p:ph type="sldNum" sz="quarter" idx="10"/>
          </p:nvPr>
        </p:nvSpPr>
        <p:spPr/>
        <p:txBody>
          <a:bodyPr/>
          <a:lstStyle/>
          <a:p>
            <a:fld id="{639C4728-64BB-4172-9E28-A333445D4737}" type="slidenum">
              <a:rPr lang="nl-NL" smtClean="0"/>
              <a:t>4</a:t>
            </a:fld>
            <a:endParaRPr lang="nl-NL"/>
          </a:p>
        </p:txBody>
      </p:sp>
    </p:spTree>
    <p:extLst>
      <p:ext uri="{BB962C8B-B14F-4D97-AF65-F5344CB8AC3E}">
        <p14:creationId xmlns:p14="http://schemas.microsoft.com/office/powerpoint/2010/main" val="41812924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smtClean="0"/>
              <a:t>Hoofdstuk: Zorg</a:t>
            </a:r>
            <a:r>
              <a:rPr lang="nl-NL" baseline="0" dirty="0" smtClean="0"/>
              <a:t> voor je lichaam - BRAVO</a:t>
            </a:r>
            <a:endParaRPr lang="nl-NL" dirty="0"/>
          </a:p>
        </p:txBody>
      </p:sp>
      <p:sp>
        <p:nvSpPr>
          <p:cNvPr id="4" name="Tijdelijke aanduiding voor dianummer 3"/>
          <p:cNvSpPr>
            <a:spLocks noGrp="1"/>
          </p:cNvSpPr>
          <p:nvPr>
            <p:ph type="sldNum" sz="quarter" idx="10"/>
          </p:nvPr>
        </p:nvSpPr>
        <p:spPr/>
        <p:txBody>
          <a:bodyPr/>
          <a:lstStyle/>
          <a:p>
            <a:fld id="{639C4728-64BB-4172-9E28-A333445D4737}" type="slidenum">
              <a:rPr lang="nl-NL" smtClean="0"/>
              <a:t>7</a:t>
            </a:fld>
            <a:endParaRPr lang="nl-NL"/>
          </a:p>
        </p:txBody>
      </p:sp>
    </p:spTree>
    <p:extLst>
      <p:ext uri="{BB962C8B-B14F-4D97-AF65-F5344CB8AC3E}">
        <p14:creationId xmlns:p14="http://schemas.microsoft.com/office/powerpoint/2010/main" val="21169822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smtClean="0"/>
              <a:t>Hoofdstuk: Gezonde</a:t>
            </a:r>
            <a:r>
              <a:rPr lang="nl-NL" baseline="0" dirty="0" smtClean="0"/>
              <a:t> werkomgeving</a:t>
            </a:r>
            <a:endParaRPr lang="nl-NL" dirty="0"/>
          </a:p>
        </p:txBody>
      </p:sp>
      <p:sp>
        <p:nvSpPr>
          <p:cNvPr id="4" name="Tijdelijke aanduiding voor dianummer 3"/>
          <p:cNvSpPr>
            <a:spLocks noGrp="1"/>
          </p:cNvSpPr>
          <p:nvPr>
            <p:ph type="sldNum" sz="quarter" idx="10"/>
          </p:nvPr>
        </p:nvSpPr>
        <p:spPr/>
        <p:txBody>
          <a:bodyPr/>
          <a:lstStyle/>
          <a:p>
            <a:fld id="{639C4728-64BB-4172-9E28-A333445D4737}" type="slidenum">
              <a:rPr lang="nl-NL" smtClean="0"/>
              <a:t>8</a:t>
            </a:fld>
            <a:endParaRPr lang="nl-NL"/>
          </a:p>
        </p:txBody>
      </p:sp>
    </p:spTree>
    <p:extLst>
      <p:ext uri="{BB962C8B-B14F-4D97-AF65-F5344CB8AC3E}">
        <p14:creationId xmlns:p14="http://schemas.microsoft.com/office/powerpoint/2010/main" val="34884786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smtClean="0"/>
              <a:t>Hoofdstuk: Gezonde</a:t>
            </a:r>
            <a:r>
              <a:rPr lang="nl-NL" baseline="0" dirty="0" smtClean="0"/>
              <a:t> werkomgeving</a:t>
            </a:r>
            <a:endParaRPr lang="nl-NL" dirty="0"/>
          </a:p>
        </p:txBody>
      </p:sp>
      <p:sp>
        <p:nvSpPr>
          <p:cNvPr id="4" name="Tijdelijke aanduiding voor dianummer 3"/>
          <p:cNvSpPr>
            <a:spLocks noGrp="1"/>
          </p:cNvSpPr>
          <p:nvPr>
            <p:ph type="sldNum" sz="quarter" idx="10"/>
          </p:nvPr>
        </p:nvSpPr>
        <p:spPr/>
        <p:txBody>
          <a:bodyPr/>
          <a:lstStyle/>
          <a:p>
            <a:fld id="{639C4728-64BB-4172-9E28-A333445D4737}" type="slidenum">
              <a:rPr lang="nl-NL" smtClean="0"/>
              <a:t>9</a:t>
            </a:fld>
            <a:endParaRPr lang="nl-NL"/>
          </a:p>
        </p:txBody>
      </p:sp>
    </p:spTree>
    <p:extLst>
      <p:ext uri="{BB962C8B-B14F-4D97-AF65-F5344CB8AC3E}">
        <p14:creationId xmlns:p14="http://schemas.microsoft.com/office/powerpoint/2010/main" val="15380411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smtClean="0"/>
              <a:t>Hoofdstuk: Gezonde</a:t>
            </a:r>
            <a:r>
              <a:rPr lang="nl-NL" baseline="0" dirty="0" smtClean="0"/>
              <a:t> werkomgeving</a:t>
            </a:r>
            <a:endParaRPr lang="nl-NL" dirty="0"/>
          </a:p>
        </p:txBody>
      </p:sp>
      <p:sp>
        <p:nvSpPr>
          <p:cNvPr id="4" name="Tijdelijke aanduiding voor dianummer 3"/>
          <p:cNvSpPr>
            <a:spLocks noGrp="1"/>
          </p:cNvSpPr>
          <p:nvPr>
            <p:ph type="sldNum" sz="quarter" idx="10"/>
          </p:nvPr>
        </p:nvSpPr>
        <p:spPr/>
        <p:txBody>
          <a:bodyPr/>
          <a:lstStyle/>
          <a:p>
            <a:fld id="{639C4728-64BB-4172-9E28-A333445D4737}" type="slidenum">
              <a:rPr lang="nl-NL" smtClean="0"/>
              <a:t>10</a:t>
            </a:fld>
            <a:endParaRPr lang="nl-NL"/>
          </a:p>
        </p:txBody>
      </p:sp>
    </p:spTree>
    <p:extLst>
      <p:ext uri="{BB962C8B-B14F-4D97-AF65-F5344CB8AC3E}">
        <p14:creationId xmlns:p14="http://schemas.microsoft.com/office/powerpoint/2010/main" val="13360985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smtClean="0"/>
              <a:t>Hoofdstuk: Gezonde</a:t>
            </a:r>
            <a:r>
              <a:rPr lang="nl-NL" baseline="0" dirty="0" smtClean="0"/>
              <a:t> werkomgeving</a:t>
            </a:r>
            <a:endParaRPr lang="nl-NL" dirty="0"/>
          </a:p>
        </p:txBody>
      </p:sp>
      <p:sp>
        <p:nvSpPr>
          <p:cNvPr id="4" name="Tijdelijke aanduiding voor dianummer 3"/>
          <p:cNvSpPr>
            <a:spLocks noGrp="1"/>
          </p:cNvSpPr>
          <p:nvPr>
            <p:ph type="sldNum" sz="quarter" idx="10"/>
          </p:nvPr>
        </p:nvSpPr>
        <p:spPr/>
        <p:txBody>
          <a:bodyPr/>
          <a:lstStyle/>
          <a:p>
            <a:fld id="{639C4728-64BB-4172-9E28-A333445D4737}" type="slidenum">
              <a:rPr lang="nl-NL" smtClean="0"/>
              <a:t>11</a:t>
            </a:fld>
            <a:endParaRPr lang="nl-NL"/>
          </a:p>
        </p:txBody>
      </p:sp>
    </p:spTree>
    <p:extLst>
      <p:ext uri="{BB962C8B-B14F-4D97-AF65-F5344CB8AC3E}">
        <p14:creationId xmlns:p14="http://schemas.microsoft.com/office/powerpoint/2010/main" val="184453010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BCM - Titel Dia -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C62DDC1-3DDD-AAAC-7481-03DCA59672BE}"/>
              </a:ext>
            </a:extLst>
          </p:cNvPr>
          <p:cNvSpPr>
            <a:spLocks noGrp="1"/>
          </p:cNvSpPr>
          <p:nvPr>
            <p:ph type="ctrTitle"/>
          </p:nvPr>
        </p:nvSpPr>
        <p:spPr>
          <a:xfrm>
            <a:off x="1524000" y="1214438"/>
            <a:ext cx="7086600" cy="1392838"/>
          </a:xfrm>
        </p:spPr>
        <p:txBody>
          <a:bodyPr anchor="t" anchorCtr="0">
            <a:normAutofit/>
          </a:bodyPr>
          <a:lstStyle>
            <a:lvl1pPr algn="l">
              <a:defRPr sz="3500"/>
            </a:lvl1pPr>
          </a:lstStyle>
          <a:p>
            <a:r>
              <a:rPr lang="nl-NL" dirty="0"/>
              <a:t>Klik om stijl te bewerken</a:t>
            </a:r>
          </a:p>
        </p:txBody>
      </p:sp>
      <p:sp>
        <p:nvSpPr>
          <p:cNvPr id="3" name="Ondertitel 2">
            <a:extLst>
              <a:ext uri="{FF2B5EF4-FFF2-40B4-BE49-F238E27FC236}">
                <a16:creationId xmlns:a16="http://schemas.microsoft.com/office/drawing/2014/main" id="{3348C8E6-F6CE-9C61-0621-170931E8DAC7}"/>
              </a:ext>
            </a:extLst>
          </p:cNvPr>
          <p:cNvSpPr>
            <a:spLocks noGrp="1"/>
          </p:cNvSpPr>
          <p:nvPr>
            <p:ph type="subTitle" idx="1"/>
          </p:nvPr>
        </p:nvSpPr>
        <p:spPr>
          <a:xfrm>
            <a:off x="1524000" y="2826051"/>
            <a:ext cx="5754129" cy="843906"/>
          </a:xfrm>
          <a:prstGeom prst="rect">
            <a:avLst/>
          </a:prstGeom>
        </p:spPr>
        <p:txBody>
          <a:bodyPr lIns="0" tIns="0" rIns="0" bIns="0">
            <a:normAutofit/>
          </a:bodyPr>
          <a:lstStyle>
            <a:lvl1pPr marL="0" indent="0" algn="l">
              <a:buNone/>
              <a:defRPr sz="1500" b="1" i="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Klikken om de ondertitelstijl van het model te bewerken</a:t>
            </a:r>
          </a:p>
        </p:txBody>
      </p:sp>
      <p:pic>
        <p:nvPicPr>
          <p:cNvPr id="8" name="Afbeelding 7">
            <a:extLst>
              <a:ext uri="{FF2B5EF4-FFF2-40B4-BE49-F238E27FC236}">
                <a16:creationId xmlns:a16="http://schemas.microsoft.com/office/drawing/2014/main" id="{DA03B641-B772-C1D6-4178-9E473E4A47B1}"/>
              </a:ext>
            </a:extLst>
          </p:cNvPr>
          <p:cNvPicPr>
            <a:picLocks noChangeAspect="1"/>
          </p:cNvPicPr>
          <p:nvPr userDrawn="1"/>
        </p:nvPicPr>
        <p:blipFill>
          <a:blip r:embed="rId3"/>
          <a:stretch>
            <a:fillRect/>
          </a:stretch>
        </p:blipFill>
        <p:spPr>
          <a:xfrm>
            <a:off x="9740900" y="5892800"/>
            <a:ext cx="2451100" cy="965200"/>
          </a:xfrm>
          <a:prstGeom prst="rect">
            <a:avLst/>
          </a:prstGeom>
        </p:spPr>
      </p:pic>
    </p:spTree>
    <p:extLst>
      <p:ext uri="{BB962C8B-B14F-4D97-AF65-F5344CB8AC3E}">
        <p14:creationId xmlns:p14="http://schemas.microsoft.com/office/powerpoint/2010/main" val="2630741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SBCM - Titel Dia -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C62DDC1-3DDD-AAAC-7481-03DCA59672BE}"/>
              </a:ext>
            </a:extLst>
          </p:cNvPr>
          <p:cNvSpPr>
            <a:spLocks noGrp="1"/>
          </p:cNvSpPr>
          <p:nvPr>
            <p:ph type="ctrTitle"/>
          </p:nvPr>
        </p:nvSpPr>
        <p:spPr>
          <a:xfrm>
            <a:off x="1524000" y="1214438"/>
            <a:ext cx="7086600" cy="843906"/>
          </a:xfrm>
        </p:spPr>
        <p:txBody>
          <a:bodyPr anchor="t" anchorCtr="0">
            <a:normAutofit/>
          </a:bodyPr>
          <a:lstStyle>
            <a:lvl1pPr algn="l">
              <a:defRPr sz="3500"/>
            </a:lvl1pPr>
          </a:lstStyle>
          <a:p>
            <a:r>
              <a:rPr lang="nl-NL" dirty="0"/>
              <a:t>Klik om stijl te bewerken</a:t>
            </a:r>
          </a:p>
        </p:txBody>
      </p:sp>
      <p:sp>
        <p:nvSpPr>
          <p:cNvPr id="3" name="Ondertitel 2">
            <a:extLst>
              <a:ext uri="{FF2B5EF4-FFF2-40B4-BE49-F238E27FC236}">
                <a16:creationId xmlns:a16="http://schemas.microsoft.com/office/drawing/2014/main" id="{3348C8E6-F6CE-9C61-0621-170931E8DAC7}"/>
              </a:ext>
            </a:extLst>
          </p:cNvPr>
          <p:cNvSpPr>
            <a:spLocks noGrp="1"/>
          </p:cNvSpPr>
          <p:nvPr>
            <p:ph type="subTitle" idx="1"/>
          </p:nvPr>
        </p:nvSpPr>
        <p:spPr>
          <a:xfrm>
            <a:off x="1524000" y="2069757"/>
            <a:ext cx="5754129" cy="843906"/>
          </a:xfrm>
          <a:prstGeom prst="rect">
            <a:avLst/>
          </a:prstGeom>
        </p:spPr>
        <p:txBody>
          <a:bodyPr lIns="0" tIns="0" rIns="0" bIns="0">
            <a:normAutofit/>
          </a:bodyPr>
          <a:lstStyle>
            <a:lvl1pPr marL="0" indent="0" algn="l">
              <a:buNone/>
              <a:defRPr sz="1500" b="1" i="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Klikken om de ondertitelstijl van het model te bewerken</a:t>
            </a:r>
          </a:p>
        </p:txBody>
      </p:sp>
      <p:pic>
        <p:nvPicPr>
          <p:cNvPr id="7" name="Afbeelding 6">
            <a:extLst>
              <a:ext uri="{FF2B5EF4-FFF2-40B4-BE49-F238E27FC236}">
                <a16:creationId xmlns:a16="http://schemas.microsoft.com/office/drawing/2014/main" id="{1F7DCE00-D40A-BBD7-E289-3E9C19A03F31}"/>
              </a:ext>
            </a:extLst>
          </p:cNvPr>
          <p:cNvPicPr>
            <a:picLocks noChangeAspect="1"/>
          </p:cNvPicPr>
          <p:nvPr userDrawn="1"/>
        </p:nvPicPr>
        <p:blipFill>
          <a:blip r:embed="rId3"/>
          <a:stretch>
            <a:fillRect/>
          </a:stretch>
        </p:blipFill>
        <p:spPr>
          <a:xfrm>
            <a:off x="9740900" y="5892800"/>
            <a:ext cx="2451100" cy="965200"/>
          </a:xfrm>
          <a:prstGeom prst="rect">
            <a:avLst/>
          </a:prstGeom>
        </p:spPr>
      </p:pic>
    </p:spTree>
    <p:extLst>
      <p:ext uri="{BB962C8B-B14F-4D97-AF65-F5344CB8AC3E}">
        <p14:creationId xmlns:p14="http://schemas.microsoft.com/office/powerpoint/2010/main" val="10372326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BCM - afbeelding en Heading - 1">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07B3434-E3D8-39EA-31D3-1A73792006DE}"/>
              </a:ext>
            </a:extLst>
          </p:cNvPr>
          <p:cNvSpPr>
            <a:spLocks noGrp="1"/>
          </p:cNvSpPr>
          <p:nvPr>
            <p:ph type="title" hasCustomPrompt="1"/>
          </p:nvPr>
        </p:nvSpPr>
        <p:spPr>
          <a:xfrm>
            <a:off x="689920" y="4625912"/>
            <a:ext cx="8305156" cy="1153566"/>
          </a:xfrm>
        </p:spPr>
        <p:txBody>
          <a:bodyPr/>
          <a:lstStyle>
            <a:lvl1pPr>
              <a:lnSpc>
                <a:spcPct val="100000"/>
              </a:lnSpc>
              <a:defRPr/>
            </a:lvl1pPr>
          </a:lstStyle>
          <a:p>
            <a:r>
              <a:rPr lang="nl-NL" dirty="0"/>
              <a:t>Hier staat een </a:t>
            </a:r>
            <a:r>
              <a:rPr lang="nl-NL" dirty="0" err="1"/>
              <a:t>heading</a:t>
            </a:r>
            <a:r>
              <a:rPr lang="nl-NL" dirty="0"/>
              <a:t> over twee regels</a:t>
            </a:r>
          </a:p>
        </p:txBody>
      </p:sp>
      <p:sp>
        <p:nvSpPr>
          <p:cNvPr id="10" name="Tijdelijke aanduiding voor tekst 9">
            <a:extLst>
              <a:ext uri="{FF2B5EF4-FFF2-40B4-BE49-F238E27FC236}">
                <a16:creationId xmlns:a16="http://schemas.microsoft.com/office/drawing/2014/main" id="{EF60AFDC-C842-A7B2-14E0-705860D9AF21}"/>
              </a:ext>
            </a:extLst>
          </p:cNvPr>
          <p:cNvSpPr>
            <a:spLocks noGrp="1"/>
          </p:cNvSpPr>
          <p:nvPr>
            <p:ph type="body" sz="quarter" idx="10" hasCustomPrompt="1"/>
          </p:nvPr>
        </p:nvSpPr>
        <p:spPr>
          <a:xfrm>
            <a:off x="690563" y="5954835"/>
            <a:ext cx="8305156" cy="531512"/>
          </a:xfrm>
        </p:spPr>
        <p:txBody>
          <a:bodyPr>
            <a:normAutofit/>
          </a:bodyPr>
          <a:lstStyle>
            <a:lvl1pPr marL="0" indent="0">
              <a:buNone/>
              <a:defRPr sz="1600" b="1" i="0">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nl-NL" dirty="0" err="1"/>
              <a:t>Subheading</a:t>
            </a:r>
            <a:endParaRPr lang="nl-NL" dirty="0"/>
          </a:p>
        </p:txBody>
      </p:sp>
      <p:pic>
        <p:nvPicPr>
          <p:cNvPr id="11" name="Afbeelding 10">
            <a:extLst>
              <a:ext uri="{FF2B5EF4-FFF2-40B4-BE49-F238E27FC236}">
                <a16:creationId xmlns:a16="http://schemas.microsoft.com/office/drawing/2014/main" id="{44F1F450-6AF2-02E4-659C-406F78B8304E}"/>
              </a:ext>
            </a:extLst>
          </p:cNvPr>
          <p:cNvPicPr>
            <a:picLocks noChangeAspect="1"/>
          </p:cNvPicPr>
          <p:nvPr userDrawn="1"/>
        </p:nvPicPr>
        <p:blipFill>
          <a:blip r:embed="rId2"/>
          <a:stretch>
            <a:fillRect/>
          </a:stretch>
        </p:blipFill>
        <p:spPr>
          <a:xfrm>
            <a:off x="9740900" y="5892800"/>
            <a:ext cx="2451100" cy="965200"/>
          </a:xfrm>
          <a:prstGeom prst="rect">
            <a:avLst/>
          </a:prstGeom>
        </p:spPr>
      </p:pic>
      <p:sp>
        <p:nvSpPr>
          <p:cNvPr id="13" name="Tijdelijke aanduiding voor afbeelding 12">
            <a:extLst>
              <a:ext uri="{FF2B5EF4-FFF2-40B4-BE49-F238E27FC236}">
                <a16:creationId xmlns:a16="http://schemas.microsoft.com/office/drawing/2014/main" id="{83EB69DC-6FA8-1102-53E8-D2D7D59FB0A6}"/>
              </a:ext>
            </a:extLst>
          </p:cNvPr>
          <p:cNvSpPr>
            <a:spLocks noGrp="1"/>
          </p:cNvSpPr>
          <p:nvPr>
            <p:ph type="pic" sz="quarter" idx="11"/>
          </p:nvPr>
        </p:nvSpPr>
        <p:spPr>
          <a:xfrm>
            <a:off x="374650" y="363538"/>
            <a:ext cx="11477625" cy="3879850"/>
          </a:xfrm>
          <a:prstGeom prst="roundRect">
            <a:avLst>
              <a:gd name="adj" fmla="val 3071"/>
            </a:avLst>
          </a:prstGeom>
          <a:solidFill>
            <a:schemeClr val="bg2"/>
          </a:solidFill>
        </p:spPr>
        <p:txBody>
          <a:bodyPr/>
          <a:lstStyle>
            <a:lvl1pPr algn="ctr">
              <a:defRPr/>
            </a:lvl1pPr>
          </a:lstStyle>
          <a:p>
            <a:endParaRPr lang="nl-NL" dirty="0"/>
          </a:p>
        </p:txBody>
      </p:sp>
      <p:pic>
        <p:nvPicPr>
          <p:cNvPr id="19" name="Afbeelding 18" descr="Afbeelding met Graphics, cirkel, Kleurrijkheid, ontwerp&#10;&#10;Door AI gegenereerde inhoud is mogelijk onjuist.">
            <a:extLst>
              <a:ext uri="{FF2B5EF4-FFF2-40B4-BE49-F238E27FC236}">
                <a16:creationId xmlns:a16="http://schemas.microsoft.com/office/drawing/2014/main" id="{31B4A13F-7F78-411B-105B-CB18791E03F2}"/>
              </a:ext>
            </a:extLst>
          </p:cNvPr>
          <p:cNvPicPr>
            <a:picLocks noChangeAspect="1"/>
          </p:cNvPicPr>
          <p:nvPr userDrawn="1"/>
        </p:nvPicPr>
        <p:blipFill>
          <a:blip r:embed="rId3"/>
          <a:stretch>
            <a:fillRect/>
          </a:stretch>
        </p:blipFill>
        <p:spPr>
          <a:xfrm>
            <a:off x="-1485391" y="-876547"/>
            <a:ext cx="4280283" cy="4920641"/>
          </a:xfrm>
          <a:prstGeom prst="rect">
            <a:avLst/>
          </a:prstGeom>
        </p:spPr>
      </p:pic>
      <p:sp>
        <p:nvSpPr>
          <p:cNvPr id="22" name="Tijdelijke aanduiding voor tekst 21">
            <a:extLst>
              <a:ext uri="{FF2B5EF4-FFF2-40B4-BE49-F238E27FC236}">
                <a16:creationId xmlns:a16="http://schemas.microsoft.com/office/drawing/2014/main" id="{A72A06FA-A486-8927-D931-D9FF530DDFE4}"/>
              </a:ext>
            </a:extLst>
          </p:cNvPr>
          <p:cNvSpPr>
            <a:spLocks noGrp="1"/>
          </p:cNvSpPr>
          <p:nvPr>
            <p:ph type="body" sz="quarter" idx="12"/>
          </p:nvPr>
        </p:nvSpPr>
        <p:spPr>
          <a:xfrm>
            <a:off x="-1485392" y="-876547"/>
            <a:ext cx="4280284" cy="4920642"/>
          </a:xfrm>
          <a:blipFill>
            <a:blip r:embed="rId3"/>
            <a:stretch>
              <a:fillRect/>
            </a:stretch>
          </a:blipFill>
        </p:spPr>
        <p:txBody>
          <a:bodyPr/>
          <a:lstStyle/>
          <a:p>
            <a:pPr lvl="0"/>
            <a:endParaRPr lang="nl-NL" dirty="0"/>
          </a:p>
        </p:txBody>
      </p:sp>
    </p:spTree>
    <p:extLst>
      <p:ext uri="{BB962C8B-B14F-4D97-AF65-F5344CB8AC3E}">
        <p14:creationId xmlns:p14="http://schemas.microsoft.com/office/powerpoint/2010/main" val="254432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BCM - afbeelding en Heading - 2">
    <p:spTree>
      <p:nvGrpSpPr>
        <p:cNvPr id="1" name=""/>
        <p:cNvGrpSpPr/>
        <p:nvPr/>
      </p:nvGrpSpPr>
      <p:grpSpPr>
        <a:xfrm>
          <a:off x="0" y="0"/>
          <a:ext cx="0" cy="0"/>
          <a:chOff x="0" y="0"/>
          <a:chExt cx="0" cy="0"/>
        </a:xfrm>
      </p:grpSpPr>
      <p:sp>
        <p:nvSpPr>
          <p:cNvPr id="10" name="Afgeronde rechthoek 9">
            <a:extLst>
              <a:ext uri="{FF2B5EF4-FFF2-40B4-BE49-F238E27FC236}">
                <a16:creationId xmlns:a16="http://schemas.microsoft.com/office/drawing/2014/main" id="{6D3A1E48-8326-F398-8332-DDD3E6BB96FD}"/>
              </a:ext>
            </a:extLst>
          </p:cNvPr>
          <p:cNvSpPr/>
          <p:nvPr userDrawn="1"/>
        </p:nvSpPr>
        <p:spPr>
          <a:xfrm>
            <a:off x="6377353" y="352425"/>
            <a:ext cx="5428884" cy="5122863"/>
          </a:xfrm>
          <a:prstGeom prst="roundRect">
            <a:avLst>
              <a:gd name="adj" fmla="val 3394"/>
            </a:avLst>
          </a:prstGeom>
          <a:solidFill>
            <a:srgbClr val="EAF0E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a:extLst>
              <a:ext uri="{FF2B5EF4-FFF2-40B4-BE49-F238E27FC236}">
                <a16:creationId xmlns:a16="http://schemas.microsoft.com/office/drawing/2014/main" id="{92C21750-6287-1303-BFC4-F3CF2AB251F3}"/>
              </a:ext>
            </a:extLst>
          </p:cNvPr>
          <p:cNvSpPr>
            <a:spLocks noGrp="1"/>
          </p:cNvSpPr>
          <p:nvPr>
            <p:ph type="title" hasCustomPrompt="1"/>
          </p:nvPr>
        </p:nvSpPr>
        <p:spPr>
          <a:xfrm>
            <a:off x="7033847" y="1207478"/>
            <a:ext cx="4313603" cy="2221522"/>
          </a:xfrm>
        </p:spPr>
        <p:txBody>
          <a:bodyPr anchor="t" anchorCtr="0">
            <a:normAutofit/>
          </a:bodyPr>
          <a:lstStyle>
            <a:lvl1pPr>
              <a:defRPr sz="3500"/>
            </a:lvl1pPr>
          </a:lstStyle>
          <a:p>
            <a:r>
              <a:rPr lang="nl-NL" dirty="0"/>
              <a:t>Hier staat een </a:t>
            </a:r>
            <a:r>
              <a:rPr lang="nl-NL" dirty="0" err="1"/>
              <a:t>heading</a:t>
            </a:r>
            <a:r>
              <a:rPr lang="nl-NL" dirty="0"/>
              <a:t> over drie regels</a:t>
            </a:r>
          </a:p>
        </p:txBody>
      </p:sp>
      <p:sp>
        <p:nvSpPr>
          <p:cNvPr id="9" name="Tijdelijke aanduiding voor afbeelding 8">
            <a:extLst>
              <a:ext uri="{FF2B5EF4-FFF2-40B4-BE49-F238E27FC236}">
                <a16:creationId xmlns:a16="http://schemas.microsoft.com/office/drawing/2014/main" id="{DC351A83-803D-5ED4-14DF-51AF6BA36B25}"/>
              </a:ext>
            </a:extLst>
          </p:cNvPr>
          <p:cNvSpPr>
            <a:spLocks noGrp="1"/>
          </p:cNvSpPr>
          <p:nvPr>
            <p:ph type="pic" sz="quarter" idx="10"/>
          </p:nvPr>
        </p:nvSpPr>
        <p:spPr>
          <a:xfrm>
            <a:off x="385763" y="352425"/>
            <a:ext cx="5710237" cy="5122863"/>
          </a:xfrm>
          <a:prstGeom prst="roundRect">
            <a:avLst>
              <a:gd name="adj" fmla="val 3394"/>
            </a:avLst>
          </a:prstGeom>
          <a:solidFill>
            <a:schemeClr val="bg2"/>
          </a:solidFill>
        </p:spPr>
        <p:txBody>
          <a:bodyPr/>
          <a:lstStyle/>
          <a:p>
            <a:endParaRPr lang="nl-NL"/>
          </a:p>
        </p:txBody>
      </p:sp>
      <p:pic>
        <p:nvPicPr>
          <p:cNvPr id="11" name="Afbeelding 10">
            <a:extLst>
              <a:ext uri="{FF2B5EF4-FFF2-40B4-BE49-F238E27FC236}">
                <a16:creationId xmlns:a16="http://schemas.microsoft.com/office/drawing/2014/main" id="{EF561950-8591-8D35-A05D-4F84403B5BA9}"/>
              </a:ext>
            </a:extLst>
          </p:cNvPr>
          <p:cNvPicPr>
            <a:picLocks noChangeAspect="1"/>
          </p:cNvPicPr>
          <p:nvPr userDrawn="1"/>
        </p:nvPicPr>
        <p:blipFill>
          <a:blip r:embed="rId2"/>
          <a:stretch>
            <a:fillRect/>
          </a:stretch>
        </p:blipFill>
        <p:spPr>
          <a:xfrm>
            <a:off x="9740900" y="5892800"/>
            <a:ext cx="2451100" cy="965200"/>
          </a:xfrm>
          <a:prstGeom prst="rect">
            <a:avLst/>
          </a:prstGeom>
        </p:spPr>
      </p:pic>
      <p:sp>
        <p:nvSpPr>
          <p:cNvPr id="12" name="Tijdelijke aanduiding voor tekst 21">
            <a:extLst>
              <a:ext uri="{FF2B5EF4-FFF2-40B4-BE49-F238E27FC236}">
                <a16:creationId xmlns:a16="http://schemas.microsoft.com/office/drawing/2014/main" id="{4F7A7506-2CC7-8752-6A30-4A57DD0235CE}"/>
              </a:ext>
            </a:extLst>
          </p:cNvPr>
          <p:cNvSpPr>
            <a:spLocks noGrp="1"/>
          </p:cNvSpPr>
          <p:nvPr>
            <p:ph type="body" sz="quarter" idx="12"/>
          </p:nvPr>
        </p:nvSpPr>
        <p:spPr>
          <a:xfrm rot="10800000">
            <a:off x="3504031" y="3432479"/>
            <a:ext cx="4280284" cy="4920642"/>
          </a:xfrm>
          <a:blipFill>
            <a:blip r:embed="rId3"/>
            <a:stretch>
              <a:fillRect/>
            </a:stretch>
          </a:blipFill>
        </p:spPr>
        <p:txBody>
          <a:bodyPr/>
          <a:lstStyle/>
          <a:p>
            <a:pPr lvl="0"/>
            <a:endParaRPr lang="nl-NL" dirty="0"/>
          </a:p>
        </p:txBody>
      </p:sp>
      <p:sp>
        <p:nvSpPr>
          <p:cNvPr id="3" name="Tijdelijke aanduiding voor tekst 2">
            <a:extLst>
              <a:ext uri="{FF2B5EF4-FFF2-40B4-BE49-F238E27FC236}">
                <a16:creationId xmlns:a16="http://schemas.microsoft.com/office/drawing/2014/main" id="{DBD0371F-A354-62AA-D812-A3AFF84A33C4}"/>
              </a:ext>
            </a:extLst>
          </p:cNvPr>
          <p:cNvSpPr>
            <a:spLocks noGrp="1"/>
          </p:cNvSpPr>
          <p:nvPr>
            <p:ph type="body" idx="1" hasCustomPrompt="1"/>
          </p:nvPr>
        </p:nvSpPr>
        <p:spPr>
          <a:xfrm>
            <a:off x="386373" y="6070173"/>
            <a:ext cx="10515600" cy="567532"/>
          </a:xfrm>
          <a:prstGeom prst="rect">
            <a:avLst/>
          </a:prstGeom>
        </p:spPr>
        <p:txBody>
          <a:bodyPr lIns="10800" tIns="0" rIns="0" bIns="0">
            <a:normAutofit/>
          </a:bodyPr>
          <a:lstStyle>
            <a:lvl1pPr marL="0" indent="0">
              <a:buNone/>
              <a:defRPr sz="1600" b="1" i="0">
                <a:solidFill>
                  <a:schemeClr val="tx1"/>
                </a:solidFill>
                <a:latin typeface="Arial" panose="020B0604020202020204" pitchFamily="34" charset="0"/>
                <a:cs typeface="Arial" panose="020B0604020202020204" pitchFamily="34" charset="0"/>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nl-NL" dirty="0" err="1"/>
              <a:t>Subheading</a:t>
            </a:r>
            <a:endParaRPr lang="nl-NL" dirty="0"/>
          </a:p>
        </p:txBody>
      </p:sp>
    </p:spTree>
    <p:extLst>
      <p:ext uri="{BB962C8B-B14F-4D97-AF65-F5344CB8AC3E}">
        <p14:creationId xmlns:p14="http://schemas.microsoft.com/office/powerpoint/2010/main" val="22586207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BCM - tekstpagina -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Afgeronde rechthoek 7">
            <a:extLst>
              <a:ext uri="{FF2B5EF4-FFF2-40B4-BE49-F238E27FC236}">
                <a16:creationId xmlns:a16="http://schemas.microsoft.com/office/drawing/2014/main" id="{F283FE3F-44BB-1688-E8E3-7980C1E7E490}"/>
              </a:ext>
            </a:extLst>
          </p:cNvPr>
          <p:cNvSpPr/>
          <p:nvPr userDrawn="1"/>
        </p:nvSpPr>
        <p:spPr>
          <a:xfrm>
            <a:off x="386862" y="363415"/>
            <a:ext cx="11465169" cy="6142893"/>
          </a:xfrm>
          <a:prstGeom prst="roundRect">
            <a:avLst>
              <a:gd name="adj" fmla="val 1782"/>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a:extLst>
              <a:ext uri="{FF2B5EF4-FFF2-40B4-BE49-F238E27FC236}">
                <a16:creationId xmlns:a16="http://schemas.microsoft.com/office/drawing/2014/main" id="{B4EA9C39-AE07-9211-0226-D22342D4FFC6}"/>
              </a:ext>
            </a:extLst>
          </p:cNvPr>
          <p:cNvSpPr>
            <a:spLocks noGrp="1"/>
          </p:cNvSpPr>
          <p:nvPr>
            <p:ph type="title"/>
          </p:nvPr>
        </p:nvSpPr>
        <p:spPr>
          <a:xfrm>
            <a:off x="1014046" y="866042"/>
            <a:ext cx="10122877" cy="959583"/>
          </a:xfrm>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8ABB89B4-AF3C-C805-B215-707D95652660}"/>
              </a:ext>
            </a:extLst>
          </p:cNvPr>
          <p:cNvSpPr>
            <a:spLocks noGrp="1"/>
          </p:cNvSpPr>
          <p:nvPr>
            <p:ph sz="half" idx="1"/>
          </p:nvPr>
        </p:nvSpPr>
        <p:spPr>
          <a:xfrm>
            <a:off x="1014046" y="2005012"/>
            <a:ext cx="10122877" cy="3610342"/>
          </a:xfrm>
          <a:prstGeom prst="rect">
            <a:avLst/>
          </a:prstGeom>
        </p:spPr>
        <p:txBody>
          <a:bodyPr/>
          <a:lstStyle/>
          <a:p>
            <a:pPr lvl="0"/>
            <a:r>
              <a:rPr lang="nl-NL" dirty="0"/>
              <a:t>Klikken om de tekststijl van het model te bewerken</a:t>
            </a:r>
          </a:p>
          <a:p>
            <a:pPr lvl="1"/>
            <a:r>
              <a:rPr lang="nl-NL" dirty="0"/>
              <a:t>Tweede niveau</a:t>
            </a:r>
          </a:p>
        </p:txBody>
      </p:sp>
      <p:pic>
        <p:nvPicPr>
          <p:cNvPr id="10" name="Afbeelding 9">
            <a:extLst>
              <a:ext uri="{FF2B5EF4-FFF2-40B4-BE49-F238E27FC236}">
                <a16:creationId xmlns:a16="http://schemas.microsoft.com/office/drawing/2014/main" id="{F1E58F49-04B0-990B-A0CE-9658D8DBF9AD}"/>
              </a:ext>
            </a:extLst>
          </p:cNvPr>
          <p:cNvPicPr>
            <a:picLocks noChangeAspect="1"/>
          </p:cNvPicPr>
          <p:nvPr userDrawn="1"/>
        </p:nvPicPr>
        <p:blipFill>
          <a:blip r:embed="rId3"/>
          <a:stretch>
            <a:fillRect/>
          </a:stretch>
        </p:blipFill>
        <p:spPr>
          <a:xfrm>
            <a:off x="10836031" y="6355862"/>
            <a:ext cx="300892" cy="300892"/>
          </a:xfrm>
          <a:prstGeom prst="rect">
            <a:avLst/>
          </a:prstGeom>
        </p:spPr>
      </p:pic>
    </p:spTree>
    <p:extLst>
      <p:ext uri="{BB962C8B-B14F-4D97-AF65-F5344CB8AC3E}">
        <p14:creationId xmlns:p14="http://schemas.microsoft.com/office/powerpoint/2010/main" val="7972994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BCM - tekstpagina - foto -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Afgeronde rechthoek 7">
            <a:extLst>
              <a:ext uri="{FF2B5EF4-FFF2-40B4-BE49-F238E27FC236}">
                <a16:creationId xmlns:a16="http://schemas.microsoft.com/office/drawing/2014/main" id="{F283FE3F-44BB-1688-E8E3-7980C1E7E490}"/>
              </a:ext>
            </a:extLst>
          </p:cNvPr>
          <p:cNvSpPr/>
          <p:nvPr userDrawn="1"/>
        </p:nvSpPr>
        <p:spPr>
          <a:xfrm>
            <a:off x="386862" y="363415"/>
            <a:ext cx="11465169" cy="6142893"/>
          </a:xfrm>
          <a:prstGeom prst="roundRect">
            <a:avLst>
              <a:gd name="adj" fmla="val 1782"/>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a:extLst>
              <a:ext uri="{FF2B5EF4-FFF2-40B4-BE49-F238E27FC236}">
                <a16:creationId xmlns:a16="http://schemas.microsoft.com/office/drawing/2014/main" id="{B4EA9C39-AE07-9211-0226-D22342D4FFC6}"/>
              </a:ext>
            </a:extLst>
          </p:cNvPr>
          <p:cNvSpPr>
            <a:spLocks noGrp="1"/>
          </p:cNvSpPr>
          <p:nvPr>
            <p:ph type="title"/>
          </p:nvPr>
        </p:nvSpPr>
        <p:spPr>
          <a:xfrm>
            <a:off x="1014047" y="866042"/>
            <a:ext cx="5234354" cy="959583"/>
          </a:xfrm>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8ABB89B4-AF3C-C805-B215-707D95652660}"/>
              </a:ext>
            </a:extLst>
          </p:cNvPr>
          <p:cNvSpPr>
            <a:spLocks noGrp="1"/>
          </p:cNvSpPr>
          <p:nvPr>
            <p:ph sz="half" idx="1"/>
          </p:nvPr>
        </p:nvSpPr>
        <p:spPr>
          <a:xfrm>
            <a:off x="1014047" y="2005012"/>
            <a:ext cx="5234354" cy="3610342"/>
          </a:xfrm>
          <a:prstGeom prst="rect">
            <a:avLst/>
          </a:prstGeom>
        </p:spPr>
        <p:txBody>
          <a:bodyPr/>
          <a:lstStyle/>
          <a:p>
            <a:pPr lvl="0"/>
            <a:r>
              <a:rPr lang="nl-NL" dirty="0"/>
              <a:t>Klikken om de tekststijl van het model te bewerken</a:t>
            </a:r>
          </a:p>
          <a:p>
            <a:pPr lvl="1"/>
            <a:r>
              <a:rPr lang="nl-NL" dirty="0"/>
              <a:t>Tweede niveau</a:t>
            </a:r>
          </a:p>
        </p:txBody>
      </p:sp>
      <p:pic>
        <p:nvPicPr>
          <p:cNvPr id="10" name="Afbeelding 9">
            <a:extLst>
              <a:ext uri="{FF2B5EF4-FFF2-40B4-BE49-F238E27FC236}">
                <a16:creationId xmlns:a16="http://schemas.microsoft.com/office/drawing/2014/main" id="{F1E58F49-04B0-990B-A0CE-9658D8DBF9AD}"/>
              </a:ext>
            </a:extLst>
          </p:cNvPr>
          <p:cNvPicPr>
            <a:picLocks noChangeAspect="1"/>
          </p:cNvPicPr>
          <p:nvPr userDrawn="1"/>
        </p:nvPicPr>
        <p:blipFill>
          <a:blip r:embed="rId3"/>
          <a:stretch>
            <a:fillRect/>
          </a:stretch>
        </p:blipFill>
        <p:spPr>
          <a:xfrm>
            <a:off x="10836031" y="6355862"/>
            <a:ext cx="300892" cy="300892"/>
          </a:xfrm>
          <a:prstGeom prst="rect">
            <a:avLst/>
          </a:prstGeom>
        </p:spPr>
      </p:pic>
      <p:sp>
        <p:nvSpPr>
          <p:cNvPr id="13" name="Tijdelijke aanduiding voor afbeelding 12">
            <a:extLst>
              <a:ext uri="{FF2B5EF4-FFF2-40B4-BE49-F238E27FC236}">
                <a16:creationId xmlns:a16="http://schemas.microsoft.com/office/drawing/2014/main" id="{F5CC05B6-26C4-5E9D-64F2-37E0485DEC32}"/>
              </a:ext>
            </a:extLst>
          </p:cNvPr>
          <p:cNvSpPr>
            <a:spLocks noGrp="1"/>
          </p:cNvSpPr>
          <p:nvPr>
            <p:ph type="pic" sz="quarter" idx="10"/>
          </p:nvPr>
        </p:nvSpPr>
        <p:spPr>
          <a:xfrm>
            <a:off x="6376989" y="842595"/>
            <a:ext cx="4947504" cy="5147897"/>
          </a:xfrm>
          <a:prstGeom prst="roundRect">
            <a:avLst>
              <a:gd name="adj" fmla="val 2382"/>
            </a:avLst>
          </a:prstGeom>
          <a:solidFill>
            <a:schemeClr val="bg2"/>
          </a:solidFill>
        </p:spPr>
        <p:txBody>
          <a:bodyPr/>
          <a:lstStyle>
            <a:lvl1pPr marL="0" indent="0" algn="ctr">
              <a:buNone/>
              <a:defRPr/>
            </a:lvl1pPr>
          </a:lstStyle>
          <a:p>
            <a:endParaRPr lang="nl-NL" dirty="0"/>
          </a:p>
        </p:txBody>
      </p:sp>
    </p:spTree>
    <p:extLst>
      <p:ext uri="{BB962C8B-B14F-4D97-AF65-F5344CB8AC3E}">
        <p14:creationId xmlns:p14="http://schemas.microsoft.com/office/powerpoint/2010/main" val="26051346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BCM - tekstpagina - foto -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Afgeronde rechthoek 7">
            <a:extLst>
              <a:ext uri="{FF2B5EF4-FFF2-40B4-BE49-F238E27FC236}">
                <a16:creationId xmlns:a16="http://schemas.microsoft.com/office/drawing/2014/main" id="{F283FE3F-44BB-1688-E8E3-7980C1E7E490}"/>
              </a:ext>
            </a:extLst>
          </p:cNvPr>
          <p:cNvSpPr/>
          <p:nvPr userDrawn="1"/>
        </p:nvSpPr>
        <p:spPr>
          <a:xfrm>
            <a:off x="386862" y="363415"/>
            <a:ext cx="11465169" cy="6142893"/>
          </a:xfrm>
          <a:prstGeom prst="roundRect">
            <a:avLst>
              <a:gd name="adj" fmla="val 1782"/>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a:extLst>
              <a:ext uri="{FF2B5EF4-FFF2-40B4-BE49-F238E27FC236}">
                <a16:creationId xmlns:a16="http://schemas.microsoft.com/office/drawing/2014/main" id="{B4EA9C39-AE07-9211-0226-D22342D4FFC6}"/>
              </a:ext>
            </a:extLst>
          </p:cNvPr>
          <p:cNvSpPr>
            <a:spLocks noGrp="1"/>
          </p:cNvSpPr>
          <p:nvPr>
            <p:ph type="title"/>
          </p:nvPr>
        </p:nvSpPr>
        <p:spPr>
          <a:xfrm>
            <a:off x="1014047" y="866042"/>
            <a:ext cx="5234354" cy="959583"/>
          </a:xfrm>
        </p:spPr>
        <p:txBody>
          <a:bodyPr/>
          <a:lstStyle/>
          <a:p>
            <a:r>
              <a:rPr lang="nl-NL" dirty="0"/>
              <a:t>Klik om stijl te bewerken</a:t>
            </a:r>
          </a:p>
        </p:txBody>
      </p:sp>
      <p:sp>
        <p:nvSpPr>
          <p:cNvPr id="3" name="Tijdelijke aanduiding voor inhoud 2">
            <a:extLst>
              <a:ext uri="{FF2B5EF4-FFF2-40B4-BE49-F238E27FC236}">
                <a16:creationId xmlns:a16="http://schemas.microsoft.com/office/drawing/2014/main" id="{8ABB89B4-AF3C-C805-B215-707D95652660}"/>
              </a:ext>
            </a:extLst>
          </p:cNvPr>
          <p:cNvSpPr>
            <a:spLocks noGrp="1"/>
          </p:cNvSpPr>
          <p:nvPr>
            <p:ph sz="half" idx="1"/>
          </p:nvPr>
        </p:nvSpPr>
        <p:spPr>
          <a:xfrm>
            <a:off x="1014047" y="2005012"/>
            <a:ext cx="5234354" cy="3610342"/>
          </a:xfrm>
          <a:prstGeom prst="rect">
            <a:avLst/>
          </a:prstGeom>
        </p:spPr>
        <p:txBody>
          <a:bodyPr lIns="0"/>
          <a:lstStyle/>
          <a:p>
            <a:pPr lvl="0"/>
            <a:r>
              <a:rPr lang="nl-NL" dirty="0"/>
              <a:t>Klikken om de tekststijl van het model te bewerken</a:t>
            </a:r>
          </a:p>
          <a:p>
            <a:pPr lvl="1"/>
            <a:r>
              <a:rPr lang="nl-NL" dirty="0"/>
              <a:t>Tweede niveau</a:t>
            </a:r>
          </a:p>
        </p:txBody>
      </p:sp>
      <p:pic>
        <p:nvPicPr>
          <p:cNvPr id="10" name="Afbeelding 9">
            <a:extLst>
              <a:ext uri="{FF2B5EF4-FFF2-40B4-BE49-F238E27FC236}">
                <a16:creationId xmlns:a16="http://schemas.microsoft.com/office/drawing/2014/main" id="{F1E58F49-04B0-990B-A0CE-9658D8DBF9AD}"/>
              </a:ext>
            </a:extLst>
          </p:cNvPr>
          <p:cNvPicPr>
            <a:picLocks noChangeAspect="1"/>
          </p:cNvPicPr>
          <p:nvPr userDrawn="1"/>
        </p:nvPicPr>
        <p:blipFill>
          <a:blip r:embed="rId3"/>
          <a:stretch>
            <a:fillRect/>
          </a:stretch>
        </p:blipFill>
        <p:spPr>
          <a:xfrm>
            <a:off x="10836031" y="6355862"/>
            <a:ext cx="300892" cy="300892"/>
          </a:xfrm>
          <a:prstGeom prst="rect">
            <a:avLst/>
          </a:prstGeom>
        </p:spPr>
      </p:pic>
      <p:sp>
        <p:nvSpPr>
          <p:cNvPr id="13" name="Tijdelijke aanduiding voor afbeelding 12">
            <a:extLst>
              <a:ext uri="{FF2B5EF4-FFF2-40B4-BE49-F238E27FC236}">
                <a16:creationId xmlns:a16="http://schemas.microsoft.com/office/drawing/2014/main" id="{F5CC05B6-26C4-5E9D-64F2-37E0485DEC32}"/>
              </a:ext>
            </a:extLst>
          </p:cNvPr>
          <p:cNvSpPr>
            <a:spLocks noGrp="1"/>
          </p:cNvSpPr>
          <p:nvPr>
            <p:ph type="pic" sz="quarter" idx="10"/>
          </p:nvPr>
        </p:nvSpPr>
        <p:spPr>
          <a:xfrm>
            <a:off x="6376989" y="842595"/>
            <a:ext cx="4947504" cy="5147897"/>
          </a:xfrm>
          <a:prstGeom prst="roundRect">
            <a:avLst>
              <a:gd name="adj" fmla="val 2382"/>
            </a:avLst>
          </a:prstGeom>
          <a:solidFill>
            <a:schemeClr val="bg2"/>
          </a:solidFill>
        </p:spPr>
        <p:txBody>
          <a:bodyPr/>
          <a:lstStyle>
            <a:lvl1pPr marL="0" indent="0" algn="ctr">
              <a:buNone/>
              <a:defRPr/>
            </a:lvl1pPr>
          </a:lstStyle>
          <a:p>
            <a:endParaRPr lang="nl-NL" dirty="0"/>
          </a:p>
        </p:txBody>
      </p:sp>
    </p:spTree>
    <p:extLst>
      <p:ext uri="{BB962C8B-B14F-4D97-AF65-F5344CB8AC3E}">
        <p14:creationId xmlns:p14="http://schemas.microsoft.com/office/powerpoint/2010/main" val="7764674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BCM - tabelpagin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Afgeronde rechthoek 7">
            <a:extLst>
              <a:ext uri="{FF2B5EF4-FFF2-40B4-BE49-F238E27FC236}">
                <a16:creationId xmlns:a16="http://schemas.microsoft.com/office/drawing/2014/main" id="{F283FE3F-44BB-1688-E8E3-7980C1E7E490}"/>
              </a:ext>
            </a:extLst>
          </p:cNvPr>
          <p:cNvSpPr/>
          <p:nvPr userDrawn="1"/>
        </p:nvSpPr>
        <p:spPr>
          <a:xfrm>
            <a:off x="386862" y="363415"/>
            <a:ext cx="11465169" cy="6142893"/>
          </a:xfrm>
          <a:prstGeom prst="roundRect">
            <a:avLst>
              <a:gd name="adj" fmla="val 1782"/>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a:extLst>
              <a:ext uri="{FF2B5EF4-FFF2-40B4-BE49-F238E27FC236}">
                <a16:creationId xmlns:a16="http://schemas.microsoft.com/office/drawing/2014/main" id="{B4EA9C39-AE07-9211-0226-D22342D4FFC6}"/>
              </a:ext>
            </a:extLst>
          </p:cNvPr>
          <p:cNvSpPr>
            <a:spLocks noGrp="1"/>
          </p:cNvSpPr>
          <p:nvPr>
            <p:ph type="title"/>
          </p:nvPr>
        </p:nvSpPr>
        <p:spPr>
          <a:xfrm>
            <a:off x="1014046" y="866042"/>
            <a:ext cx="10122877" cy="959583"/>
          </a:xfrm>
        </p:spPr>
        <p:txBody>
          <a:bodyPr/>
          <a:lstStyle/>
          <a:p>
            <a:r>
              <a:rPr lang="nl-NL"/>
              <a:t>Klik om stijl te bewerken</a:t>
            </a:r>
          </a:p>
        </p:txBody>
      </p:sp>
      <p:sp>
        <p:nvSpPr>
          <p:cNvPr id="5" name="Tijdelijke aanduiding voor tabel 4">
            <a:extLst>
              <a:ext uri="{FF2B5EF4-FFF2-40B4-BE49-F238E27FC236}">
                <a16:creationId xmlns:a16="http://schemas.microsoft.com/office/drawing/2014/main" id="{AB0AE001-83C2-BCD3-D3B1-F4A61C05443F}"/>
              </a:ext>
            </a:extLst>
          </p:cNvPr>
          <p:cNvSpPr>
            <a:spLocks noGrp="1"/>
          </p:cNvSpPr>
          <p:nvPr>
            <p:ph type="tbl" sz="quarter" idx="10"/>
          </p:nvPr>
        </p:nvSpPr>
        <p:spPr>
          <a:xfrm>
            <a:off x="1014413" y="1981200"/>
            <a:ext cx="10121900" cy="3798277"/>
          </a:xfrm>
        </p:spPr>
        <p:txBody>
          <a:bodyPr/>
          <a:lstStyle>
            <a:lvl1pPr marL="0" indent="0" algn="l">
              <a:buNone/>
              <a:defRPr/>
            </a:lvl1pPr>
          </a:lstStyle>
          <a:p>
            <a:endParaRPr lang="nl-NL" dirty="0"/>
          </a:p>
        </p:txBody>
      </p:sp>
      <p:pic>
        <p:nvPicPr>
          <p:cNvPr id="6" name="Afbeelding 5">
            <a:extLst>
              <a:ext uri="{FF2B5EF4-FFF2-40B4-BE49-F238E27FC236}">
                <a16:creationId xmlns:a16="http://schemas.microsoft.com/office/drawing/2014/main" id="{FB82552C-4432-8DFD-9709-791E86A4E8E2}"/>
              </a:ext>
            </a:extLst>
          </p:cNvPr>
          <p:cNvPicPr>
            <a:picLocks noChangeAspect="1"/>
          </p:cNvPicPr>
          <p:nvPr userDrawn="1"/>
        </p:nvPicPr>
        <p:blipFill>
          <a:blip r:embed="rId3"/>
          <a:stretch>
            <a:fillRect/>
          </a:stretch>
        </p:blipFill>
        <p:spPr>
          <a:xfrm>
            <a:off x="10527505" y="5966647"/>
            <a:ext cx="1320499" cy="519989"/>
          </a:xfrm>
          <a:prstGeom prst="rect">
            <a:avLst/>
          </a:prstGeom>
        </p:spPr>
      </p:pic>
    </p:spTree>
    <p:extLst>
      <p:ext uri="{BB962C8B-B14F-4D97-AF65-F5344CB8AC3E}">
        <p14:creationId xmlns:p14="http://schemas.microsoft.com/office/powerpoint/2010/main" val="40454191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BCM - tekstpagina - met illustrati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Afgeronde rechthoek 7">
            <a:extLst>
              <a:ext uri="{FF2B5EF4-FFF2-40B4-BE49-F238E27FC236}">
                <a16:creationId xmlns:a16="http://schemas.microsoft.com/office/drawing/2014/main" id="{F283FE3F-44BB-1688-E8E3-7980C1E7E490}"/>
              </a:ext>
            </a:extLst>
          </p:cNvPr>
          <p:cNvSpPr/>
          <p:nvPr userDrawn="1"/>
        </p:nvSpPr>
        <p:spPr>
          <a:xfrm>
            <a:off x="386862" y="363415"/>
            <a:ext cx="11465169" cy="6142893"/>
          </a:xfrm>
          <a:prstGeom prst="roundRect">
            <a:avLst>
              <a:gd name="adj" fmla="val 1782"/>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a:extLst>
              <a:ext uri="{FF2B5EF4-FFF2-40B4-BE49-F238E27FC236}">
                <a16:creationId xmlns:a16="http://schemas.microsoft.com/office/drawing/2014/main" id="{B4EA9C39-AE07-9211-0226-D22342D4FFC6}"/>
              </a:ext>
            </a:extLst>
          </p:cNvPr>
          <p:cNvSpPr>
            <a:spLocks noGrp="1"/>
          </p:cNvSpPr>
          <p:nvPr>
            <p:ph type="title"/>
          </p:nvPr>
        </p:nvSpPr>
        <p:spPr>
          <a:xfrm>
            <a:off x="1014047" y="866042"/>
            <a:ext cx="9923584" cy="959583"/>
          </a:xfrm>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8ABB89B4-AF3C-C805-B215-707D95652660}"/>
              </a:ext>
            </a:extLst>
          </p:cNvPr>
          <p:cNvSpPr>
            <a:spLocks noGrp="1"/>
          </p:cNvSpPr>
          <p:nvPr>
            <p:ph sz="half" idx="1"/>
          </p:nvPr>
        </p:nvSpPr>
        <p:spPr>
          <a:xfrm>
            <a:off x="1014047" y="2005012"/>
            <a:ext cx="9923584" cy="3610342"/>
          </a:xfrm>
          <a:prstGeom prst="rect">
            <a:avLst/>
          </a:prstGeo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nl-NL" dirty="0"/>
              <a:t>Klikken om de tekststijl van het model te bewerken</a:t>
            </a:r>
          </a:p>
          <a:p>
            <a:pPr lvl="1"/>
            <a:r>
              <a:rPr lang="nl-NL" dirty="0"/>
              <a:t>Tweede niveau</a:t>
            </a:r>
          </a:p>
        </p:txBody>
      </p:sp>
      <p:pic>
        <p:nvPicPr>
          <p:cNvPr id="10" name="Afbeelding 9">
            <a:extLst>
              <a:ext uri="{FF2B5EF4-FFF2-40B4-BE49-F238E27FC236}">
                <a16:creationId xmlns:a16="http://schemas.microsoft.com/office/drawing/2014/main" id="{F1E58F49-04B0-990B-A0CE-9658D8DBF9AD}"/>
              </a:ext>
            </a:extLst>
          </p:cNvPr>
          <p:cNvPicPr>
            <a:picLocks noChangeAspect="1"/>
          </p:cNvPicPr>
          <p:nvPr userDrawn="1"/>
        </p:nvPicPr>
        <p:blipFill>
          <a:blip r:embed="rId3"/>
          <a:stretch>
            <a:fillRect/>
          </a:stretch>
        </p:blipFill>
        <p:spPr>
          <a:xfrm>
            <a:off x="10836031" y="6355862"/>
            <a:ext cx="300892" cy="300892"/>
          </a:xfrm>
          <a:prstGeom prst="rect">
            <a:avLst/>
          </a:prstGeom>
        </p:spPr>
      </p:pic>
      <p:pic>
        <p:nvPicPr>
          <p:cNvPr id="5" name="Afbeelding 4" descr="Afbeelding met clipart, schoeisel, kunst, tekenfilm&#10;&#10;Door AI gegenereerde inhoud is mogelijk onjuist.">
            <a:extLst>
              <a:ext uri="{FF2B5EF4-FFF2-40B4-BE49-F238E27FC236}">
                <a16:creationId xmlns:a16="http://schemas.microsoft.com/office/drawing/2014/main" id="{BACF02F8-09BC-0E16-71C0-EBFBEB8CD97A}"/>
              </a:ext>
            </a:extLst>
          </p:cNvPr>
          <p:cNvPicPr>
            <a:picLocks noChangeAspect="1"/>
          </p:cNvPicPr>
          <p:nvPr userDrawn="1"/>
        </p:nvPicPr>
        <p:blipFill>
          <a:blip r:embed="rId4"/>
          <a:stretch>
            <a:fillRect/>
          </a:stretch>
        </p:blipFill>
        <p:spPr>
          <a:xfrm>
            <a:off x="1014047" y="3168842"/>
            <a:ext cx="3675184" cy="3689158"/>
          </a:xfrm>
          <a:prstGeom prst="rect">
            <a:avLst/>
          </a:prstGeom>
        </p:spPr>
      </p:pic>
    </p:spTree>
    <p:extLst>
      <p:ext uri="{BB962C8B-B14F-4D97-AF65-F5344CB8AC3E}">
        <p14:creationId xmlns:p14="http://schemas.microsoft.com/office/powerpoint/2010/main" val="11348362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BCM - tekstpagina - met illustratie -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Afgeronde rechthoek 7">
            <a:extLst>
              <a:ext uri="{FF2B5EF4-FFF2-40B4-BE49-F238E27FC236}">
                <a16:creationId xmlns:a16="http://schemas.microsoft.com/office/drawing/2014/main" id="{F283FE3F-44BB-1688-E8E3-7980C1E7E490}"/>
              </a:ext>
            </a:extLst>
          </p:cNvPr>
          <p:cNvSpPr/>
          <p:nvPr userDrawn="1"/>
        </p:nvSpPr>
        <p:spPr>
          <a:xfrm>
            <a:off x="386862" y="363415"/>
            <a:ext cx="11465169" cy="6142893"/>
          </a:xfrm>
          <a:prstGeom prst="roundRect">
            <a:avLst>
              <a:gd name="adj" fmla="val 1782"/>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a:extLst>
              <a:ext uri="{FF2B5EF4-FFF2-40B4-BE49-F238E27FC236}">
                <a16:creationId xmlns:a16="http://schemas.microsoft.com/office/drawing/2014/main" id="{B4EA9C39-AE07-9211-0226-D22342D4FFC6}"/>
              </a:ext>
            </a:extLst>
          </p:cNvPr>
          <p:cNvSpPr>
            <a:spLocks noGrp="1"/>
          </p:cNvSpPr>
          <p:nvPr>
            <p:ph type="title"/>
          </p:nvPr>
        </p:nvSpPr>
        <p:spPr>
          <a:xfrm>
            <a:off x="1014047" y="866042"/>
            <a:ext cx="9923584" cy="959583"/>
          </a:xfrm>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8ABB89B4-AF3C-C805-B215-707D95652660}"/>
              </a:ext>
            </a:extLst>
          </p:cNvPr>
          <p:cNvSpPr>
            <a:spLocks noGrp="1"/>
          </p:cNvSpPr>
          <p:nvPr>
            <p:ph sz="half" idx="1"/>
          </p:nvPr>
        </p:nvSpPr>
        <p:spPr>
          <a:xfrm>
            <a:off x="1014047" y="2005012"/>
            <a:ext cx="9923584" cy="3610342"/>
          </a:xfrm>
          <a:prstGeom prst="rect">
            <a:avLst/>
          </a:prstGeo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nl-NL" dirty="0"/>
              <a:t>Klikken om de tekststijl van het model te bewerken</a:t>
            </a:r>
          </a:p>
          <a:p>
            <a:pPr lvl="1"/>
            <a:r>
              <a:rPr lang="nl-NL" dirty="0"/>
              <a:t>Tweede niveau</a:t>
            </a:r>
          </a:p>
        </p:txBody>
      </p:sp>
      <p:pic>
        <p:nvPicPr>
          <p:cNvPr id="10" name="Afbeelding 9">
            <a:extLst>
              <a:ext uri="{FF2B5EF4-FFF2-40B4-BE49-F238E27FC236}">
                <a16:creationId xmlns:a16="http://schemas.microsoft.com/office/drawing/2014/main" id="{F1E58F49-04B0-990B-A0CE-9658D8DBF9AD}"/>
              </a:ext>
            </a:extLst>
          </p:cNvPr>
          <p:cNvPicPr>
            <a:picLocks noChangeAspect="1"/>
          </p:cNvPicPr>
          <p:nvPr userDrawn="1"/>
        </p:nvPicPr>
        <p:blipFill>
          <a:blip r:embed="rId3"/>
          <a:stretch>
            <a:fillRect/>
          </a:stretch>
        </p:blipFill>
        <p:spPr>
          <a:xfrm>
            <a:off x="10836031" y="6355862"/>
            <a:ext cx="300892" cy="300892"/>
          </a:xfrm>
          <a:prstGeom prst="rect">
            <a:avLst/>
          </a:prstGeom>
        </p:spPr>
      </p:pic>
      <p:pic>
        <p:nvPicPr>
          <p:cNvPr id="5" name="Afbeelding 4">
            <a:extLst>
              <a:ext uri="{FF2B5EF4-FFF2-40B4-BE49-F238E27FC236}">
                <a16:creationId xmlns:a16="http://schemas.microsoft.com/office/drawing/2014/main" id="{BACF02F8-09BC-0E16-71C0-EBFBEB8CD97A}"/>
              </a:ext>
            </a:extLst>
          </p:cNvPr>
          <p:cNvPicPr>
            <a:picLocks noChangeAspect="1"/>
          </p:cNvPicPr>
          <p:nvPr userDrawn="1"/>
        </p:nvPicPr>
        <p:blipFill>
          <a:blip r:embed="rId4"/>
          <a:srcRect/>
          <a:stretch/>
        </p:blipFill>
        <p:spPr>
          <a:xfrm>
            <a:off x="8326280" y="3168842"/>
            <a:ext cx="2045701" cy="3689158"/>
          </a:xfrm>
          <a:prstGeom prst="rect">
            <a:avLst/>
          </a:prstGeom>
        </p:spPr>
      </p:pic>
    </p:spTree>
    <p:extLst>
      <p:ext uri="{BB962C8B-B14F-4D97-AF65-F5344CB8AC3E}">
        <p14:creationId xmlns:p14="http://schemas.microsoft.com/office/powerpoint/2010/main" val="30410153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BCM - tijdlijnpagin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Afgeronde rechthoek 7">
            <a:extLst>
              <a:ext uri="{FF2B5EF4-FFF2-40B4-BE49-F238E27FC236}">
                <a16:creationId xmlns:a16="http://schemas.microsoft.com/office/drawing/2014/main" id="{F283FE3F-44BB-1688-E8E3-7980C1E7E490}"/>
              </a:ext>
            </a:extLst>
          </p:cNvPr>
          <p:cNvSpPr/>
          <p:nvPr userDrawn="1"/>
        </p:nvSpPr>
        <p:spPr>
          <a:xfrm>
            <a:off x="386862" y="363415"/>
            <a:ext cx="11465169" cy="6142893"/>
          </a:xfrm>
          <a:prstGeom prst="roundRect">
            <a:avLst>
              <a:gd name="adj" fmla="val 1782"/>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a:extLst>
              <a:ext uri="{FF2B5EF4-FFF2-40B4-BE49-F238E27FC236}">
                <a16:creationId xmlns:a16="http://schemas.microsoft.com/office/drawing/2014/main" id="{B4EA9C39-AE07-9211-0226-D22342D4FFC6}"/>
              </a:ext>
            </a:extLst>
          </p:cNvPr>
          <p:cNvSpPr>
            <a:spLocks noGrp="1"/>
          </p:cNvSpPr>
          <p:nvPr>
            <p:ph type="title"/>
          </p:nvPr>
        </p:nvSpPr>
        <p:spPr>
          <a:xfrm>
            <a:off x="1014047" y="866042"/>
            <a:ext cx="9923584" cy="959583"/>
          </a:xfrm>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8ABB89B4-AF3C-C805-B215-707D95652660}"/>
              </a:ext>
            </a:extLst>
          </p:cNvPr>
          <p:cNvSpPr>
            <a:spLocks noGrp="1"/>
          </p:cNvSpPr>
          <p:nvPr>
            <p:ph sz="half" idx="1" hasCustomPrompt="1"/>
          </p:nvPr>
        </p:nvSpPr>
        <p:spPr>
          <a:xfrm>
            <a:off x="1002324" y="2099775"/>
            <a:ext cx="1810062" cy="959583"/>
          </a:xfrm>
          <a:prstGeom prst="rect">
            <a:avLst/>
          </a:prstGeom>
        </p:spPr>
        <p:txBody>
          <a:bodyPr anchor="b" anchorCtr="0">
            <a:normAutofit/>
          </a:bodyPr>
          <a:lstStyle>
            <a:lvl1pPr marL="0" indent="0" algn="ctr">
              <a:buNone/>
              <a:defRPr sz="1600">
                <a:latin typeface="Arial" panose="020B0604020202020204" pitchFamily="34" charset="0"/>
                <a:cs typeface="Arial" panose="020B0604020202020204" pitchFamily="34" charset="0"/>
              </a:defRPr>
            </a:lvl1pPr>
            <a:lvl2pPr marL="457200" indent="0" algn="l">
              <a:buNone/>
              <a:defRPr/>
            </a:lvl2pPr>
            <a:lvl3pPr marL="914400" indent="0">
              <a:buNone/>
              <a:defRPr/>
            </a:lvl3pPr>
            <a:lvl4pPr marL="1371600" indent="0">
              <a:buNone/>
              <a:defRPr/>
            </a:lvl4pPr>
            <a:lvl5pPr marL="1828800" indent="0">
              <a:buNone/>
              <a:defRPr/>
            </a:lvl5pPr>
          </a:lstStyle>
          <a:p>
            <a:pPr lvl="0"/>
            <a:r>
              <a:rPr lang="nl-NL" dirty="0"/>
              <a:t>Hier staat een tekst</a:t>
            </a:r>
          </a:p>
        </p:txBody>
      </p:sp>
      <p:pic>
        <p:nvPicPr>
          <p:cNvPr id="10" name="Afbeelding 9">
            <a:extLst>
              <a:ext uri="{FF2B5EF4-FFF2-40B4-BE49-F238E27FC236}">
                <a16:creationId xmlns:a16="http://schemas.microsoft.com/office/drawing/2014/main" id="{F1E58F49-04B0-990B-A0CE-9658D8DBF9AD}"/>
              </a:ext>
            </a:extLst>
          </p:cNvPr>
          <p:cNvPicPr>
            <a:picLocks noChangeAspect="1"/>
          </p:cNvPicPr>
          <p:nvPr userDrawn="1"/>
        </p:nvPicPr>
        <p:blipFill>
          <a:blip r:embed="rId3"/>
          <a:stretch>
            <a:fillRect/>
          </a:stretch>
        </p:blipFill>
        <p:spPr>
          <a:xfrm>
            <a:off x="10836031" y="6355862"/>
            <a:ext cx="300892" cy="300892"/>
          </a:xfrm>
          <a:prstGeom prst="rect">
            <a:avLst/>
          </a:prstGeom>
        </p:spPr>
      </p:pic>
      <p:sp>
        <p:nvSpPr>
          <p:cNvPr id="4" name="Tijdelijke aanduiding voor inhoud 2">
            <a:extLst>
              <a:ext uri="{FF2B5EF4-FFF2-40B4-BE49-F238E27FC236}">
                <a16:creationId xmlns:a16="http://schemas.microsoft.com/office/drawing/2014/main" id="{62033F6E-7E47-36F1-D174-B6881EB31DFD}"/>
              </a:ext>
            </a:extLst>
          </p:cNvPr>
          <p:cNvSpPr>
            <a:spLocks noGrp="1"/>
          </p:cNvSpPr>
          <p:nvPr>
            <p:ph sz="half" idx="10" hasCustomPrompt="1"/>
          </p:nvPr>
        </p:nvSpPr>
        <p:spPr>
          <a:xfrm>
            <a:off x="2433693" y="5069206"/>
            <a:ext cx="1810062" cy="922752"/>
          </a:xfrm>
          <a:prstGeom prst="rect">
            <a:avLst/>
          </a:prstGeom>
        </p:spPr>
        <p:txBody>
          <a:bodyPr>
            <a:normAutofit/>
          </a:bodyPr>
          <a:lstStyle>
            <a:lvl1pPr marL="0" indent="0" algn="ctr">
              <a:buNone/>
              <a:defRPr sz="1600">
                <a:latin typeface="Arial" panose="020B0604020202020204" pitchFamily="34" charset="0"/>
                <a:cs typeface="Arial" panose="020B0604020202020204" pitchFamily="34" charset="0"/>
              </a:defRPr>
            </a:lvl1pPr>
            <a:lvl2pPr marL="457200" indent="0" algn="l">
              <a:buNone/>
              <a:defRPr/>
            </a:lvl2pPr>
            <a:lvl3pPr marL="914400" indent="0">
              <a:buNone/>
              <a:defRPr/>
            </a:lvl3pPr>
            <a:lvl4pPr marL="1371600" indent="0">
              <a:buNone/>
              <a:defRPr/>
            </a:lvl4pPr>
            <a:lvl5pPr marL="1828800" indent="0">
              <a:buNone/>
              <a:defRPr/>
            </a:lvl5pPr>
          </a:lstStyle>
          <a:p>
            <a:pPr lvl="0"/>
            <a:r>
              <a:rPr lang="nl-NL" dirty="0"/>
              <a:t>Hier staat een tekst</a:t>
            </a:r>
          </a:p>
        </p:txBody>
      </p:sp>
      <p:pic>
        <p:nvPicPr>
          <p:cNvPr id="7" name="Afbeelding 6">
            <a:extLst>
              <a:ext uri="{FF2B5EF4-FFF2-40B4-BE49-F238E27FC236}">
                <a16:creationId xmlns:a16="http://schemas.microsoft.com/office/drawing/2014/main" id="{564316EA-8CD1-0881-F18F-61E24080EC75}"/>
              </a:ext>
            </a:extLst>
          </p:cNvPr>
          <p:cNvPicPr>
            <a:picLocks noChangeAspect="1"/>
          </p:cNvPicPr>
          <p:nvPr userDrawn="1"/>
        </p:nvPicPr>
        <p:blipFill>
          <a:blip r:embed="rId4"/>
          <a:stretch>
            <a:fillRect/>
          </a:stretch>
        </p:blipFill>
        <p:spPr>
          <a:xfrm>
            <a:off x="0" y="2532185"/>
            <a:ext cx="11805138" cy="2357634"/>
          </a:xfrm>
          <a:prstGeom prst="rect">
            <a:avLst/>
          </a:prstGeom>
        </p:spPr>
      </p:pic>
      <p:sp>
        <p:nvSpPr>
          <p:cNvPr id="9" name="Tijdelijke aanduiding voor inhoud 2">
            <a:extLst>
              <a:ext uri="{FF2B5EF4-FFF2-40B4-BE49-F238E27FC236}">
                <a16:creationId xmlns:a16="http://schemas.microsoft.com/office/drawing/2014/main" id="{BE8DFF35-016D-A495-2FAE-5D02AEEC631F}"/>
              </a:ext>
            </a:extLst>
          </p:cNvPr>
          <p:cNvSpPr>
            <a:spLocks noGrp="1"/>
          </p:cNvSpPr>
          <p:nvPr>
            <p:ph sz="half" idx="11" hasCustomPrompt="1"/>
          </p:nvPr>
        </p:nvSpPr>
        <p:spPr>
          <a:xfrm>
            <a:off x="4120663" y="2099775"/>
            <a:ext cx="1810062" cy="959583"/>
          </a:xfrm>
          <a:prstGeom prst="rect">
            <a:avLst/>
          </a:prstGeom>
        </p:spPr>
        <p:txBody>
          <a:bodyPr anchor="b" anchorCtr="0">
            <a:normAutofit/>
          </a:bodyPr>
          <a:lstStyle>
            <a:lvl1pPr marL="0" indent="0" algn="ctr">
              <a:buNone/>
              <a:defRPr sz="1600">
                <a:latin typeface="Arial" panose="020B0604020202020204" pitchFamily="34" charset="0"/>
                <a:cs typeface="Arial" panose="020B0604020202020204" pitchFamily="34" charset="0"/>
              </a:defRPr>
            </a:lvl1pPr>
            <a:lvl2pPr marL="457200" indent="0" algn="l">
              <a:buNone/>
              <a:defRPr/>
            </a:lvl2pPr>
            <a:lvl3pPr marL="914400" indent="0">
              <a:buNone/>
              <a:defRPr/>
            </a:lvl3pPr>
            <a:lvl4pPr marL="1371600" indent="0">
              <a:buNone/>
              <a:defRPr/>
            </a:lvl4pPr>
            <a:lvl5pPr marL="1828800" indent="0">
              <a:buNone/>
              <a:defRPr/>
            </a:lvl5pPr>
          </a:lstStyle>
          <a:p>
            <a:pPr lvl="0"/>
            <a:r>
              <a:rPr lang="nl-NL" dirty="0"/>
              <a:t>Hier staat een tekst</a:t>
            </a:r>
          </a:p>
        </p:txBody>
      </p:sp>
      <p:sp>
        <p:nvSpPr>
          <p:cNvPr id="11" name="Tijdelijke aanduiding voor inhoud 2">
            <a:extLst>
              <a:ext uri="{FF2B5EF4-FFF2-40B4-BE49-F238E27FC236}">
                <a16:creationId xmlns:a16="http://schemas.microsoft.com/office/drawing/2014/main" id="{3C8EC7EE-5C89-A129-8760-CC2B08D810B2}"/>
              </a:ext>
            </a:extLst>
          </p:cNvPr>
          <p:cNvSpPr>
            <a:spLocks noGrp="1"/>
          </p:cNvSpPr>
          <p:nvPr>
            <p:ph sz="half" idx="12" hasCustomPrompt="1"/>
          </p:nvPr>
        </p:nvSpPr>
        <p:spPr>
          <a:xfrm>
            <a:off x="7145217" y="2099775"/>
            <a:ext cx="1810062" cy="959583"/>
          </a:xfrm>
          <a:prstGeom prst="rect">
            <a:avLst/>
          </a:prstGeom>
        </p:spPr>
        <p:txBody>
          <a:bodyPr anchor="b" anchorCtr="0">
            <a:normAutofit/>
          </a:bodyPr>
          <a:lstStyle>
            <a:lvl1pPr marL="0" indent="0" algn="ctr">
              <a:buNone/>
              <a:defRPr sz="1600">
                <a:latin typeface="Arial" panose="020B0604020202020204" pitchFamily="34" charset="0"/>
                <a:cs typeface="Arial" panose="020B0604020202020204" pitchFamily="34" charset="0"/>
              </a:defRPr>
            </a:lvl1pPr>
            <a:lvl2pPr marL="457200" indent="0" algn="l">
              <a:buNone/>
              <a:defRPr/>
            </a:lvl2pPr>
            <a:lvl3pPr marL="914400" indent="0">
              <a:buNone/>
              <a:defRPr/>
            </a:lvl3pPr>
            <a:lvl4pPr marL="1371600" indent="0">
              <a:buNone/>
              <a:defRPr/>
            </a:lvl4pPr>
            <a:lvl5pPr marL="1828800" indent="0">
              <a:buNone/>
              <a:defRPr/>
            </a:lvl5pPr>
          </a:lstStyle>
          <a:p>
            <a:pPr lvl="0"/>
            <a:r>
              <a:rPr lang="nl-NL" dirty="0"/>
              <a:t>Hier staat een tekst</a:t>
            </a:r>
          </a:p>
        </p:txBody>
      </p:sp>
      <p:sp>
        <p:nvSpPr>
          <p:cNvPr id="12" name="Tijdelijke aanduiding voor inhoud 2">
            <a:extLst>
              <a:ext uri="{FF2B5EF4-FFF2-40B4-BE49-F238E27FC236}">
                <a16:creationId xmlns:a16="http://schemas.microsoft.com/office/drawing/2014/main" id="{0E2EE6BB-C6FB-5524-74CF-946AF2BC1B9E}"/>
              </a:ext>
            </a:extLst>
          </p:cNvPr>
          <p:cNvSpPr>
            <a:spLocks noGrp="1"/>
          </p:cNvSpPr>
          <p:nvPr>
            <p:ph sz="half" idx="13" hasCustomPrompt="1"/>
          </p:nvPr>
        </p:nvSpPr>
        <p:spPr>
          <a:xfrm>
            <a:off x="5798216" y="5069206"/>
            <a:ext cx="1810062" cy="922752"/>
          </a:xfrm>
          <a:prstGeom prst="rect">
            <a:avLst/>
          </a:prstGeom>
        </p:spPr>
        <p:txBody>
          <a:bodyPr>
            <a:normAutofit/>
          </a:bodyPr>
          <a:lstStyle>
            <a:lvl1pPr marL="0" indent="0" algn="ctr">
              <a:buNone/>
              <a:defRPr sz="1600">
                <a:latin typeface="Arial" panose="020B0604020202020204" pitchFamily="34" charset="0"/>
                <a:cs typeface="Arial" panose="020B0604020202020204" pitchFamily="34" charset="0"/>
              </a:defRPr>
            </a:lvl1pPr>
            <a:lvl2pPr marL="457200" indent="0" algn="l">
              <a:buNone/>
              <a:defRPr/>
            </a:lvl2pPr>
            <a:lvl3pPr marL="914400" indent="0">
              <a:buNone/>
              <a:defRPr/>
            </a:lvl3pPr>
            <a:lvl4pPr marL="1371600" indent="0">
              <a:buNone/>
              <a:defRPr/>
            </a:lvl4pPr>
            <a:lvl5pPr marL="1828800" indent="0">
              <a:buNone/>
              <a:defRPr/>
            </a:lvl5pPr>
          </a:lstStyle>
          <a:p>
            <a:pPr lvl="0"/>
            <a:r>
              <a:rPr lang="nl-NL" dirty="0"/>
              <a:t>Hier staat een tekst</a:t>
            </a:r>
          </a:p>
        </p:txBody>
      </p:sp>
    </p:spTree>
    <p:extLst>
      <p:ext uri="{BB962C8B-B14F-4D97-AF65-F5344CB8AC3E}">
        <p14:creationId xmlns:p14="http://schemas.microsoft.com/office/powerpoint/2010/main" val="20696353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701632D8-9B67-3F43-67F4-349810B223CE}"/>
              </a:ext>
            </a:extLst>
          </p:cNvPr>
          <p:cNvSpPr>
            <a:spLocks noGrp="1"/>
          </p:cNvSpPr>
          <p:nvPr>
            <p:ph type="title"/>
          </p:nvPr>
        </p:nvSpPr>
        <p:spPr>
          <a:xfrm>
            <a:off x="838200" y="365125"/>
            <a:ext cx="9278815" cy="959583"/>
          </a:xfrm>
          <a:prstGeom prst="rect">
            <a:avLst/>
          </a:prstGeom>
        </p:spPr>
        <p:txBody>
          <a:bodyPr vert="horz" lIns="0" tIns="0" rIns="0" bIns="0" rtlCol="0" anchor="t" anchorCtr="0">
            <a:normAutofit/>
          </a:bodyPr>
          <a:lstStyle/>
          <a:p>
            <a:r>
              <a:rPr lang="nl-NL" dirty="0"/>
              <a:t>Klik om stijl te bewerken</a:t>
            </a:r>
          </a:p>
        </p:txBody>
      </p:sp>
      <p:sp>
        <p:nvSpPr>
          <p:cNvPr id="3" name="Tijdelijke aanduiding voor tekst 2">
            <a:extLst>
              <a:ext uri="{FF2B5EF4-FFF2-40B4-BE49-F238E27FC236}">
                <a16:creationId xmlns:a16="http://schemas.microsoft.com/office/drawing/2014/main" id="{09DE2969-2399-4AAC-2CEA-4B8A743927AE}"/>
              </a:ext>
            </a:extLst>
          </p:cNvPr>
          <p:cNvSpPr>
            <a:spLocks noGrp="1"/>
          </p:cNvSpPr>
          <p:nvPr>
            <p:ph type="body" idx="1"/>
          </p:nvPr>
        </p:nvSpPr>
        <p:spPr>
          <a:xfrm>
            <a:off x="838200" y="1890585"/>
            <a:ext cx="9278815" cy="3759938"/>
          </a:xfrm>
          <a:prstGeom prst="rect">
            <a:avLst/>
          </a:prstGeom>
        </p:spPr>
        <p:txBody>
          <a:bodyPr vert="horz" lIns="0" tIns="0" rIns="0" bIns="0" rtlCol="0">
            <a:normAutofit/>
          </a:bodyPr>
          <a:lstStyle/>
          <a:p>
            <a:pPr lvl="0"/>
            <a:r>
              <a:rPr lang="nl-NL" dirty="0"/>
              <a:t>Klikken om de tekststijl van het model te bewerken</a:t>
            </a:r>
          </a:p>
          <a:p>
            <a:pPr lvl="1"/>
            <a:r>
              <a:rPr lang="nl-NL" dirty="0"/>
              <a:t>Tweede niveau</a:t>
            </a:r>
          </a:p>
        </p:txBody>
      </p:sp>
    </p:spTree>
    <p:extLst>
      <p:ext uri="{BB962C8B-B14F-4D97-AF65-F5344CB8AC3E}">
        <p14:creationId xmlns:p14="http://schemas.microsoft.com/office/powerpoint/2010/main" val="1999784288"/>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50" r:id="rId3"/>
    <p:sldLayoutId id="2147483651" r:id="rId4"/>
    <p:sldLayoutId id="2147483663" r:id="rId5"/>
    <p:sldLayoutId id="2147483662" r:id="rId6"/>
    <p:sldLayoutId id="2147483652" r:id="rId7"/>
    <p:sldLayoutId id="2147483661" r:id="rId8"/>
    <p:sldLayoutId id="2147483665" r:id="rId9"/>
    <p:sldLayoutId id="2147483664" r:id="rId10"/>
    <p:sldLayoutId id="2147483666" r:id="rId11"/>
  </p:sldLayoutIdLst>
  <p:txStyles>
    <p:titleStyle>
      <a:lvl1pPr algn="l" defTabSz="914400" rtl="0" eaLnBrk="1" latinLnBrk="0" hangingPunct="1">
        <a:lnSpc>
          <a:spcPct val="90000"/>
        </a:lnSpc>
        <a:spcBef>
          <a:spcPct val="0"/>
        </a:spcBef>
        <a:buNone/>
        <a:defRPr sz="3500" b="1" i="0" kern="1200">
          <a:solidFill>
            <a:schemeClr val="tx1"/>
          </a:solidFill>
          <a:latin typeface="Arial Black" panose="020B0604020202020204" pitchFamily="34" charset="0"/>
          <a:ea typeface="+mj-ea"/>
          <a:cs typeface="Arial Black" panose="020B0604020202020204" pitchFamily="34" charset="0"/>
        </a:defRPr>
      </a:lvl1pPr>
    </p:titleStyle>
    <p:body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2.emf"/><Relationship Id="rId1" Type="http://schemas.openxmlformats.org/officeDocument/2006/relationships/slideLayout" Target="../slideLayouts/slideLayout5.xml"/><Relationship Id="rId5" Type="http://schemas.openxmlformats.org/officeDocument/2006/relationships/image" Target="../media/image15.emf"/><Relationship Id="rId4" Type="http://schemas.openxmlformats.org/officeDocument/2006/relationships/image" Target="../media/image14.emf"/></Relationships>
</file>

<file path=ppt/slides/_rels/slide7.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hyperlink" Target="https://werk-portal.nl/#/programmas/app-en-leersnacks-sterk-aan-het-werk/gezonde-leefstijl" TargetMode="External"/><Relationship Id="rId7" Type="http://schemas.openxmlformats.org/officeDocument/2006/relationships/diagramQuickStyle" Target="../diagrams/quickStyle1.xml"/><Relationship Id="rId2" Type="http://schemas.openxmlformats.org/officeDocument/2006/relationships/notesSlide" Target="../notesSlides/notesSlide3.xml"/><Relationship Id="rId1" Type="http://schemas.openxmlformats.org/officeDocument/2006/relationships/slideLayout" Target="../slideLayouts/slideLayout5.xml"/><Relationship Id="rId6" Type="http://schemas.openxmlformats.org/officeDocument/2006/relationships/diagramLayout" Target="../diagrams/layout1.xml"/><Relationship Id="rId5" Type="http://schemas.openxmlformats.org/officeDocument/2006/relationships/diagramData" Target="../diagrams/data1.xml"/><Relationship Id="rId10" Type="http://schemas.openxmlformats.org/officeDocument/2006/relationships/image" Target="../media/image16.png"/><Relationship Id="rId4" Type="http://schemas.openxmlformats.org/officeDocument/2006/relationships/hyperlink" Target="http://www.werkportal.nl/" TargetMode="External"/><Relationship Id="rId9" Type="http://schemas.microsoft.com/office/2007/relationships/diagramDrawing" Target="../diagrams/drawing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hyperlink" Target="https://www.knmi.nl/nederland-nu/weer/waarschuwingen-en-verwachtingen/zonkracht" TargetMode="External"/><Relationship Id="rId2" Type="http://schemas.openxmlformats.org/officeDocument/2006/relationships/notesSlide" Target="../notesSlides/notesSlide6.xml"/><Relationship Id="rId1" Type="http://schemas.openxmlformats.org/officeDocument/2006/relationships/slideLayout" Target="../slideLayouts/slideLayout5.xml"/><Relationship Id="rId5" Type="http://schemas.openxmlformats.org/officeDocument/2006/relationships/image" Target="../media/image18.png"/><Relationship Id="rId4" Type="http://schemas.openxmlformats.org/officeDocument/2006/relationships/hyperlink" Target="https://www.arboportaal.nl/externe-bronnen/instrumenten/werkklimaat-app-van-fnv"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www.arboportaal.nl/externe-bronnen/instrumenten/werkklimaat-app-van-fnv" TargetMode="External"/><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505FA59-4960-11A4-6F54-9D0D6B4BC41A}"/>
              </a:ext>
            </a:extLst>
          </p:cNvPr>
          <p:cNvSpPr>
            <a:spLocks noGrp="1"/>
          </p:cNvSpPr>
          <p:nvPr>
            <p:ph type="ctrTitle"/>
          </p:nvPr>
        </p:nvSpPr>
        <p:spPr/>
        <p:txBody>
          <a:bodyPr>
            <a:noAutofit/>
          </a:bodyPr>
          <a:lstStyle/>
          <a:p>
            <a:r>
              <a:rPr lang="nl-NL" sz="4000" dirty="0" smtClean="0"/>
              <a:t>Presentatie </a:t>
            </a:r>
            <a:br>
              <a:rPr lang="nl-NL" sz="4000" dirty="0" smtClean="0"/>
            </a:br>
            <a:r>
              <a:rPr lang="nl-NL" sz="4000" dirty="0" smtClean="0"/>
              <a:t>duurzaam detacheren voor werknemers</a:t>
            </a:r>
            <a:endParaRPr lang="nl-NL" sz="4000" dirty="0"/>
          </a:p>
        </p:txBody>
      </p:sp>
    </p:spTree>
    <p:extLst>
      <p:ext uri="{BB962C8B-B14F-4D97-AF65-F5344CB8AC3E}">
        <p14:creationId xmlns:p14="http://schemas.microsoft.com/office/powerpoint/2010/main" val="261334126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A61FD0B-A935-6BEB-DFA4-B18388F2DD2F}"/>
              </a:ext>
            </a:extLst>
          </p:cNvPr>
          <p:cNvSpPr>
            <a:spLocks noGrp="1"/>
          </p:cNvSpPr>
          <p:nvPr>
            <p:ph type="title"/>
          </p:nvPr>
        </p:nvSpPr>
        <p:spPr/>
        <p:txBody>
          <a:bodyPr/>
          <a:lstStyle/>
          <a:p>
            <a:r>
              <a:rPr lang="en-US" dirty="0" smtClean="0"/>
              <a:t>Wat is </a:t>
            </a:r>
            <a:r>
              <a:rPr lang="en-US" dirty="0" err="1" smtClean="0"/>
              <a:t>detacheren</a:t>
            </a:r>
            <a:r>
              <a:rPr lang="en-US" dirty="0" smtClean="0"/>
              <a:t>?</a:t>
            </a:r>
            <a:endParaRPr lang="nl-NL" dirty="0"/>
          </a:p>
        </p:txBody>
      </p:sp>
      <p:sp>
        <p:nvSpPr>
          <p:cNvPr id="3" name="Tijdelijke aanduiding voor tabel 2">
            <a:extLst>
              <a:ext uri="{FF2B5EF4-FFF2-40B4-BE49-F238E27FC236}">
                <a16:creationId xmlns:a16="http://schemas.microsoft.com/office/drawing/2014/main" id="{7B762FFF-12B7-4434-5BB0-0A093C69984B}"/>
              </a:ext>
            </a:extLst>
          </p:cNvPr>
          <p:cNvSpPr>
            <a:spLocks noGrp="1"/>
          </p:cNvSpPr>
          <p:nvPr>
            <p:ph type="tbl" sz="quarter" idx="10"/>
          </p:nvPr>
        </p:nvSpPr>
        <p:spPr/>
        <p:txBody>
          <a:bodyPr/>
          <a:lstStyle/>
          <a:p>
            <a:r>
              <a:rPr lang="nl-NL" dirty="0"/>
              <a:t>T</a:t>
            </a:r>
            <a:r>
              <a:rPr lang="nl-NL" dirty="0" smtClean="0"/>
              <a:t>ijdelijk </a:t>
            </a:r>
            <a:r>
              <a:rPr lang="nl-NL" dirty="0"/>
              <a:t>werken bij een andere </a:t>
            </a:r>
            <a:r>
              <a:rPr lang="nl-NL" dirty="0" smtClean="0"/>
              <a:t>organisatie</a:t>
            </a:r>
          </a:p>
          <a:p>
            <a:endParaRPr lang="en-US" dirty="0"/>
          </a:p>
          <a:p>
            <a:r>
              <a:rPr lang="nl-NL" dirty="0"/>
              <a:t> </a:t>
            </a:r>
          </a:p>
          <a:p>
            <a:r>
              <a:rPr lang="nl-NL" dirty="0"/>
              <a:t>Waarom? "Om nieuwe ervaring op te doen en om organisaties te helpen."</a:t>
            </a:r>
          </a:p>
          <a:p>
            <a:r>
              <a:rPr lang="nl-NL" dirty="0"/>
              <a:t> </a:t>
            </a:r>
          </a:p>
          <a:p>
            <a:endParaRPr lang="nl-NL" dirty="0"/>
          </a:p>
        </p:txBody>
      </p:sp>
    </p:spTree>
    <p:extLst>
      <p:ext uri="{BB962C8B-B14F-4D97-AF65-F5344CB8AC3E}">
        <p14:creationId xmlns:p14="http://schemas.microsoft.com/office/powerpoint/2010/main" val="23553954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BA1CC63-547F-FD96-481D-08CB2CEC4A0D}"/>
              </a:ext>
            </a:extLst>
          </p:cNvPr>
          <p:cNvSpPr>
            <a:spLocks noGrp="1"/>
          </p:cNvSpPr>
          <p:nvPr>
            <p:ph type="title"/>
          </p:nvPr>
        </p:nvSpPr>
        <p:spPr/>
        <p:txBody>
          <a:bodyPr>
            <a:normAutofit/>
          </a:bodyPr>
          <a:lstStyle/>
          <a:p>
            <a:r>
              <a:rPr lang="en-US" dirty="0" smtClean="0"/>
              <a:t>Wat </a:t>
            </a:r>
            <a:r>
              <a:rPr lang="en-US" dirty="0" err="1" smtClean="0"/>
              <a:t>betekent</a:t>
            </a:r>
            <a:r>
              <a:rPr lang="en-US" dirty="0" smtClean="0"/>
              <a:t> </a:t>
            </a:r>
            <a:r>
              <a:rPr lang="en-US" dirty="0" err="1" smtClean="0"/>
              <a:t>dit</a:t>
            </a:r>
            <a:r>
              <a:rPr lang="en-US" dirty="0" smtClean="0"/>
              <a:t> </a:t>
            </a:r>
            <a:r>
              <a:rPr lang="en-US" dirty="0" err="1" smtClean="0"/>
              <a:t>voor</a:t>
            </a:r>
            <a:r>
              <a:rPr lang="en-US" dirty="0" smtClean="0"/>
              <a:t> </a:t>
            </a:r>
            <a:r>
              <a:rPr lang="en-US" dirty="0" err="1" smtClean="0"/>
              <a:t>jou</a:t>
            </a:r>
            <a:r>
              <a:rPr lang="en-US" dirty="0" smtClean="0"/>
              <a:t>?</a:t>
            </a:r>
            <a:endParaRPr lang="nl-NL" dirty="0"/>
          </a:p>
        </p:txBody>
      </p:sp>
      <p:sp>
        <p:nvSpPr>
          <p:cNvPr id="3" name="Tijdelijke aanduiding voor inhoud 2">
            <a:extLst>
              <a:ext uri="{FF2B5EF4-FFF2-40B4-BE49-F238E27FC236}">
                <a16:creationId xmlns:a16="http://schemas.microsoft.com/office/drawing/2014/main" id="{EEBE6C02-6145-A300-9B1E-8C74CF7568D1}"/>
              </a:ext>
            </a:extLst>
          </p:cNvPr>
          <p:cNvSpPr>
            <a:spLocks noGrp="1"/>
          </p:cNvSpPr>
          <p:nvPr>
            <p:ph sz="half" idx="1"/>
          </p:nvPr>
        </p:nvSpPr>
        <p:spPr>
          <a:xfrm>
            <a:off x="1014046" y="1378226"/>
            <a:ext cx="9753802" cy="4995142"/>
          </a:xfrm>
        </p:spPr>
        <p:txBody>
          <a:bodyPr>
            <a:normAutofit/>
          </a:bodyPr>
          <a:lstStyle/>
          <a:p>
            <a:pPr marL="342900" indent="-342900">
              <a:buFont typeface="Wingdings" panose="05000000000000000000" pitchFamily="2" charset="2"/>
              <a:buChar char="q"/>
            </a:pPr>
            <a:endParaRPr lang="nl-NL" sz="1800" dirty="0">
              <a:sym typeface="Wingdings" panose="05000000000000000000" pitchFamily="2" charset="2"/>
            </a:endParaRPr>
          </a:p>
          <a:p>
            <a:r>
              <a:rPr lang="en-US" sz="1800" dirty="0" smtClean="0"/>
              <a:t>Wat </a:t>
            </a:r>
            <a:r>
              <a:rPr lang="en-US" sz="1800" dirty="0" err="1" smtClean="0"/>
              <a:t>blijft</a:t>
            </a:r>
            <a:r>
              <a:rPr lang="en-US" sz="1800" dirty="0" smtClean="0"/>
              <a:t> </a:t>
            </a:r>
            <a:r>
              <a:rPr lang="en-US" sz="1800" dirty="0" err="1" smtClean="0"/>
              <a:t>hetzelfde</a:t>
            </a:r>
            <a:endParaRPr lang="en-US" sz="1800" dirty="0" smtClean="0"/>
          </a:p>
          <a:p>
            <a:pPr marL="285750" indent="-285750">
              <a:buFont typeface="Wingdings" panose="05000000000000000000" pitchFamily="2" charset="2"/>
              <a:buChar char="q"/>
            </a:pPr>
            <a:r>
              <a:rPr lang="nl-NL" sz="1800" dirty="0"/>
              <a:t>Je salaris</a:t>
            </a:r>
          </a:p>
          <a:p>
            <a:pPr marL="285750" indent="-285750">
              <a:buFont typeface="Wingdings" panose="05000000000000000000" pitchFamily="2" charset="2"/>
              <a:buChar char="q"/>
            </a:pPr>
            <a:r>
              <a:rPr lang="nl-NL" sz="1800" dirty="0"/>
              <a:t>Je rechten (</a:t>
            </a:r>
            <a:r>
              <a:rPr lang="nl-NL" sz="1800" dirty="0" smtClean="0"/>
              <a:t>bijvoorbeeld </a:t>
            </a:r>
            <a:r>
              <a:rPr lang="nl-NL" sz="1800" dirty="0"/>
              <a:t>pauzes, veilige werkplek</a:t>
            </a:r>
            <a:r>
              <a:rPr lang="nl-NL" sz="1800" dirty="0" smtClean="0"/>
              <a:t>)</a:t>
            </a:r>
            <a:endParaRPr lang="nl-NL" sz="1800" dirty="0"/>
          </a:p>
          <a:p>
            <a:pPr marL="285750" indent="-285750">
              <a:buFont typeface="Wingdings" panose="05000000000000000000" pitchFamily="2" charset="2"/>
              <a:buChar char="q"/>
            </a:pPr>
            <a:r>
              <a:rPr lang="en-US" sz="1800" dirty="0" err="1"/>
              <a:t>Gezond</a:t>
            </a:r>
            <a:r>
              <a:rPr lang="en-US" sz="1800" dirty="0"/>
              <a:t> </a:t>
            </a:r>
            <a:r>
              <a:rPr lang="en-US" sz="1800" dirty="0" err="1"/>
              <a:t>en</a:t>
            </a:r>
            <a:r>
              <a:rPr lang="en-US" sz="1800" dirty="0"/>
              <a:t> </a:t>
            </a:r>
            <a:r>
              <a:rPr lang="en-US" sz="1800" dirty="0" err="1"/>
              <a:t>veilig</a:t>
            </a:r>
            <a:r>
              <a:rPr lang="en-US" sz="1800" dirty="0"/>
              <a:t> </a:t>
            </a:r>
            <a:r>
              <a:rPr lang="en-US" sz="1800" dirty="0" err="1"/>
              <a:t>werken</a:t>
            </a:r>
            <a:endParaRPr lang="en-US" sz="1800" dirty="0"/>
          </a:p>
          <a:p>
            <a:endParaRPr lang="nl-NL" dirty="0"/>
          </a:p>
          <a:p>
            <a:r>
              <a:rPr lang="en-US" sz="1800" dirty="0" smtClean="0"/>
              <a:t>Wat </a:t>
            </a:r>
            <a:r>
              <a:rPr lang="en-US" sz="1800" dirty="0" err="1" smtClean="0"/>
              <a:t>verandert</a:t>
            </a:r>
            <a:endParaRPr lang="en-US" sz="1800" dirty="0" smtClean="0"/>
          </a:p>
          <a:p>
            <a:pPr marL="285750" indent="-285750">
              <a:buFont typeface="Wingdings" panose="05000000000000000000" pitchFamily="2" charset="2"/>
              <a:buChar char="q"/>
            </a:pPr>
            <a:r>
              <a:rPr lang="en-US" sz="1800" dirty="0" err="1" smtClean="0"/>
              <a:t>Nieuwe</a:t>
            </a:r>
            <a:r>
              <a:rPr lang="en-US" sz="1800" dirty="0" smtClean="0"/>
              <a:t> </a:t>
            </a:r>
            <a:r>
              <a:rPr lang="en-US" sz="1800" dirty="0" err="1" smtClean="0"/>
              <a:t>werkplek</a:t>
            </a:r>
            <a:endParaRPr lang="en-US" sz="1800" dirty="0" smtClean="0"/>
          </a:p>
          <a:p>
            <a:pPr marL="285750" indent="-285750">
              <a:buFont typeface="Wingdings" panose="05000000000000000000" pitchFamily="2" charset="2"/>
              <a:buChar char="q"/>
            </a:pPr>
            <a:r>
              <a:rPr lang="en-US" sz="1800" dirty="0" err="1" smtClean="0"/>
              <a:t>Nieuwe</a:t>
            </a:r>
            <a:r>
              <a:rPr lang="en-US" sz="1800" dirty="0" smtClean="0"/>
              <a:t> taken</a:t>
            </a:r>
          </a:p>
          <a:p>
            <a:pPr marL="285750" indent="-285750">
              <a:buFont typeface="Wingdings" panose="05000000000000000000" pitchFamily="2" charset="2"/>
              <a:buChar char="q"/>
            </a:pPr>
            <a:r>
              <a:rPr lang="en-US" sz="1800" dirty="0" err="1" smtClean="0"/>
              <a:t>Nieuwe</a:t>
            </a:r>
            <a:r>
              <a:rPr lang="en-US" sz="1800" dirty="0" smtClean="0"/>
              <a:t> </a:t>
            </a:r>
            <a:r>
              <a:rPr lang="en-US" sz="1800" dirty="0" err="1" smtClean="0"/>
              <a:t>collega’s</a:t>
            </a:r>
            <a:endParaRPr lang="en-US" sz="1800" dirty="0" smtClean="0"/>
          </a:p>
          <a:p>
            <a:endParaRPr lang="en-US" sz="1800" dirty="0"/>
          </a:p>
          <a:p>
            <a:endParaRPr lang="en-US" sz="1800" dirty="0" smtClean="0"/>
          </a:p>
          <a:p>
            <a:endParaRPr lang="en-US" sz="1800" dirty="0" smtClean="0"/>
          </a:p>
          <a:p>
            <a:endParaRPr lang="nl-NL" sz="1800" dirty="0"/>
          </a:p>
        </p:txBody>
      </p:sp>
      <p:pic>
        <p:nvPicPr>
          <p:cNvPr id="4" name="Afbeelding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48864" y="3644553"/>
            <a:ext cx="1797974" cy="2372668"/>
          </a:xfrm>
          <a:prstGeom prst="rect">
            <a:avLst/>
          </a:prstGeom>
        </p:spPr>
      </p:pic>
    </p:spTree>
    <p:extLst>
      <p:ext uri="{BB962C8B-B14F-4D97-AF65-F5344CB8AC3E}">
        <p14:creationId xmlns:p14="http://schemas.microsoft.com/office/powerpoint/2010/main" val="388324859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BA1CC63-547F-FD96-481D-08CB2CEC4A0D}"/>
              </a:ext>
            </a:extLst>
          </p:cNvPr>
          <p:cNvSpPr>
            <a:spLocks noGrp="1"/>
          </p:cNvSpPr>
          <p:nvPr>
            <p:ph type="title"/>
          </p:nvPr>
        </p:nvSpPr>
        <p:spPr/>
        <p:txBody>
          <a:bodyPr>
            <a:normAutofit/>
          </a:bodyPr>
          <a:lstStyle/>
          <a:p>
            <a:r>
              <a:rPr lang="en-US" dirty="0" err="1" smtClean="0"/>
              <a:t>Voorbereiding</a:t>
            </a:r>
            <a:endParaRPr lang="nl-NL" dirty="0"/>
          </a:p>
        </p:txBody>
      </p:sp>
      <p:sp>
        <p:nvSpPr>
          <p:cNvPr id="3" name="Tijdelijke aanduiding voor inhoud 2">
            <a:extLst>
              <a:ext uri="{FF2B5EF4-FFF2-40B4-BE49-F238E27FC236}">
                <a16:creationId xmlns:a16="http://schemas.microsoft.com/office/drawing/2014/main" id="{EEBE6C02-6145-A300-9B1E-8C74CF7568D1}"/>
              </a:ext>
            </a:extLst>
          </p:cNvPr>
          <p:cNvSpPr>
            <a:spLocks noGrp="1"/>
          </p:cNvSpPr>
          <p:nvPr>
            <p:ph sz="half" idx="1"/>
          </p:nvPr>
        </p:nvSpPr>
        <p:spPr>
          <a:xfrm>
            <a:off x="1014046" y="1378226"/>
            <a:ext cx="9753802" cy="4995142"/>
          </a:xfrm>
        </p:spPr>
        <p:txBody>
          <a:bodyPr>
            <a:normAutofit/>
          </a:bodyPr>
          <a:lstStyle/>
          <a:p>
            <a:endParaRPr lang="en-US" sz="1800" dirty="0" smtClean="0"/>
          </a:p>
          <a:p>
            <a:pPr marL="285750" indent="-285750">
              <a:buFont typeface="Wingdings" panose="05000000000000000000" pitchFamily="2" charset="2"/>
              <a:buChar char="q"/>
            </a:pPr>
            <a:r>
              <a:rPr lang="nl-NL" sz="1800" dirty="0" smtClean="0"/>
              <a:t>Ik weet wie mijn contactpersoon is op de nieuwe werkplek</a:t>
            </a:r>
            <a:endParaRPr lang="nl-NL" sz="1800" dirty="0"/>
          </a:p>
          <a:p>
            <a:pPr marL="285750" indent="-285750">
              <a:buFont typeface="Wingdings" panose="05000000000000000000" pitchFamily="2" charset="2"/>
              <a:buChar char="q"/>
            </a:pPr>
            <a:r>
              <a:rPr lang="nl-NL" sz="1800" dirty="0" smtClean="0"/>
              <a:t>Afspraken en bedrijfsregels over arbeidsomstandigheden zijn besproken</a:t>
            </a:r>
          </a:p>
          <a:p>
            <a:pPr marL="285750" indent="-285750">
              <a:buFont typeface="Wingdings" panose="05000000000000000000" pitchFamily="2" charset="2"/>
              <a:buChar char="q"/>
            </a:pPr>
            <a:endParaRPr lang="nl-NL" sz="1800" dirty="0"/>
          </a:p>
          <a:p>
            <a:r>
              <a:rPr lang="nl-NL" sz="1800" b="1" dirty="0" smtClean="0"/>
              <a:t>Instructie</a:t>
            </a:r>
          </a:p>
          <a:p>
            <a:pPr marL="285750" indent="-285750">
              <a:buFont typeface="Wingdings" panose="05000000000000000000" pitchFamily="2" charset="2"/>
              <a:buChar char="q"/>
            </a:pPr>
            <a:r>
              <a:rPr lang="nl-NL" sz="1800" dirty="0" smtClean="0"/>
              <a:t>Ik heb uitleg gekregen over mijn werkzaamheden en werktijden</a:t>
            </a:r>
          </a:p>
          <a:p>
            <a:pPr marL="285750" indent="-285750">
              <a:buFont typeface="Wingdings" panose="05000000000000000000" pitchFamily="2" charset="2"/>
              <a:buChar char="q"/>
            </a:pPr>
            <a:r>
              <a:rPr lang="nl-NL" sz="1800" dirty="0" smtClean="0"/>
              <a:t>Ik weet wat de risico’s zijn op de nieuwe werkplek</a:t>
            </a:r>
            <a:endParaRPr lang="nl-NL" sz="1800" dirty="0"/>
          </a:p>
          <a:p>
            <a:pPr marL="285750" indent="-285750">
              <a:buFont typeface="Wingdings" panose="05000000000000000000" pitchFamily="2" charset="2"/>
              <a:buChar char="q"/>
            </a:pPr>
            <a:r>
              <a:rPr lang="en-US" sz="1800" dirty="0" err="1" smtClean="0"/>
              <a:t>Ik</a:t>
            </a:r>
            <a:r>
              <a:rPr lang="en-US" sz="1800" dirty="0" smtClean="0"/>
              <a:t> </a:t>
            </a:r>
            <a:r>
              <a:rPr lang="en-US" sz="1800" dirty="0" err="1" smtClean="0"/>
              <a:t>weet</a:t>
            </a:r>
            <a:r>
              <a:rPr lang="en-US" sz="1800" dirty="0" smtClean="0"/>
              <a:t> wat </a:t>
            </a:r>
            <a:r>
              <a:rPr lang="en-US" sz="1800" dirty="0" err="1" smtClean="0"/>
              <a:t>ik</a:t>
            </a:r>
            <a:r>
              <a:rPr lang="en-US" sz="1800" dirty="0" smtClean="0"/>
              <a:t> </a:t>
            </a:r>
            <a:r>
              <a:rPr lang="en-US" sz="1800" dirty="0" err="1" smtClean="0"/>
              <a:t>moet</a:t>
            </a:r>
            <a:r>
              <a:rPr lang="en-US" sz="1800" dirty="0" smtClean="0"/>
              <a:t> </a:t>
            </a:r>
            <a:r>
              <a:rPr lang="en-US" sz="1800" dirty="0" err="1" smtClean="0"/>
              <a:t>doen</a:t>
            </a:r>
            <a:r>
              <a:rPr lang="en-US" sz="1800" dirty="0" smtClean="0"/>
              <a:t> </a:t>
            </a:r>
            <a:r>
              <a:rPr lang="en-US" sz="1800" dirty="0" err="1" smtClean="0"/>
              <a:t>als</a:t>
            </a:r>
            <a:r>
              <a:rPr lang="en-US" sz="1800" dirty="0" smtClean="0"/>
              <a:t> </a:t>
            </a:r>
            <a:r>
              <a:rPr lang="en-US" sz="1800" dirty="0" err="1" smtClean="0"/>
              <a:t>er</a:t>
            </a:r>
            <a:r>
              <a:rPr lang="en-US" sz="1800" dirty="0" smtClean="0"/>
              <a:t> </a:t>
            </a:r>
            <a:r>
              <a:rPr lang="en-US" sz="1800" dirty="0" err="1" smtClean="0"/>
              <a:t>iets</a:t>
            </a:r>
            <a:r>
              <a:rPr lang="en-US" sz="1800" dirty="0" smtClean="0"/>
              <a:t> </a:t>
            </a:r>
            <a:r>
              <a:rPr lang="en-US" sz="1800" dirty="0" err="1" smtClean="0"/>
              <a:t>gebeurt</a:t>
            </a:r>
            <a:r>
              <a:rPr lang="en-US" sz="1800" dirty="0" smtClean="0"/>
              <a:t> op </a:t>
            </a:r>
            <a:r>
              <a:rPr lang="en-US" sz="1800" dirty="0" err="1" smtClean="0"/>
              <a:t>mijn</a:t>
            </a:r>
            <a:r>
              <a:rPr lang="en-US" sz="1800" dirty="0" smtClean="0"/>
              <a:t> </a:t>
            </a:r>
            <a:r>
              <a:rPr lang="en-US" sz="1800" dirty="0" err="1" smtClean="0"/>
              <a:t>werk</a:t>
            </a:r>
            <a:endParaRPr lang="en-US" sz="1800" dirty="0" smtClean="0"/>
          </a:p>
          <a:p>
            <a:pPr marL="285750" indent="-285750">
              <a:buFont typeface="Wingdings" panose="05000000000000000000" pitchFamily="2" charset="2"/>
              <a:buChar char="q"/>
            </a:pPr>
            <a:r>
              <a:rPr lang="en-US" sz="1800" dirty="0" err="1" smtClean="0"/>
              <a:t>Ik</a:t>
            </a:r>
            <a:r>
              <a:rPr lang="en-US" sz="1800" dirty="0" smtClean="0"/>
              <a:t> </a:t>
            </a:r>
            <a:r>
              <a:rPr lang="en-US" sz="1800" dirty="0" err="1" smtClean="0"/>
              <a:t>weet</a:t>
            </a:r>
            <a:r>
              <a:rPr lang="en-US" sz="1800" dirty="0" smtClean="0"/>
              <a:t> </a:t>
            </a:r>
            <a:r>
              <a:rPr lang="en-US" sz="1800" dirty="0" err="1" smtClean="0"/>
              <a:t>welke</a:t>
            </a:r>
            <a:r>
              <a:rPr lang="en-US" sz="1800" dirty="0" smtClean="0"/>
              <a:t> </a:t>
            </a:r>
            <a:r>
              <a:rPr lang="en-US" sz="1800" dirty="0" err="1" smtClean="0"/>
              <a:t>Persoonlijke</a:t>
            </a:r>
            <a:r>
              <a:rPr lang="en-US" sz="1800" dirty="0" smtClean="0"/>
              <a:t> </a:t>
            </a:r>
            <a:r>
              <a:rPr lang="en-US" sz="1800" dirty="0" err="1" smtClean="0"/>
              <a:t>Beschermingsmiddelen</a:t>
            </a:r>
            <a:r>
              <a:rPr lang="en-US" sz="1800" dirty="0" smtClean="0"/>
              <a:t> (PBM) </a:t>
            </a:r>
            <a:r>
              <a:rPr lang="en-US" sz="1800" dirty="0" err="1" smtClean="0"/>
              <a:t>er</a:t>
            </a:r>
            <a:r>
              <a:rPr lang="en-US" sz="1800" dirty="0" smtClean="0"/>
              <a:t> </a:t>
            </a:r>
            <a:r>
              <a:rPr lang="en-US" sz="1800" dirty="0" err="1" smtClean="0"/>
              <a:t>nodig</a:t>
            </a:r>
            <a:r>
              <a:rPr lang="en-US" sz="1800" dirty="0" smtClean="0"/>
              <a:t> </a:t>
            </a:r>
            <a:r>
              <a:rPr lang="en-US" sz="1800" dirty="0" err="1" smtClean="0"/>
              <a:t>zijn</a:t>
            </a:r>
            <a:endParaRPr lang="en-US" sz="1800" dirty="0" smtClean="0"/>
          </a:p>
          <a:p>
            <a:endParaRPr lang="en-US" sz="1800" dirty="0"/>
          </a:p>
          <a:p>
            <a:r>
              <a:rPr lang="en-US" sz="1800" b="1" dirty="0" err="1" smtClean="0"/>
              <a:t>Afspraak</a:t>
            </a:r>
            <a:endParaRPr lang="en-US" sz="1800" b="1" dirty="0" smtClean="0"/>
          </a:p>
          <a:p>
            <a:pPr marL="285750" indent="-285750">
              <a:buFont typeface="Wingdings" panose="05000000000000000000" pitchFamily="2" charset="2"/>
              <a:buChar char="q"/>
            </a:pPr>
            <a:r>
              <a:rPr lang="nl-NL" sz="1800" dirty="0" smtClean="0"/>
              <a:t>Er zijn afspraken gemaakt over veilig, gezond en duurzaam werken</a:t>
            </a:r>
          </a:p>
          <a:p>
            <a:pPr marL="285750" indent="-285750">
              <a:buFont typeface="Wingdings" panose="05000000000000000000" pitchFamily="2" charset="2"/>
              <a:buChar char="q"/>
            </a:pPr>
            <a:r>
              <a:rPr lang="nl-NL" sz="1800" dirty="0" smtClean="0"/>
              <a:t>Er is een nieuwe afspraak gemaakt om mijn werk te bespreken</a:t>
            </a:r>
          </a:p>
          <a:p>
            <a:pPr marL="285750" indent="-285750">
              <a:buFont typeface="Wingdings" panose="05000000000000000000" pitchFamily="2" charset="2"/>
              <a:buChar char="q"/>
            </a:pPr>
            <a:endParaRPr lang="nl-NL" sz="1800" dirty="0"/>
          </a:p>
          <a:p>
            <a:endParaRPr lang="en-US" sz="1800" dirty="0"/>
          </a:p>
          <a:p>
            <a:endParaRPr lang="nl-NL" dirty="0"/>
          </a:p>
          <a:p>
            <a:endParaRPr lang="en-US" sz="1800" dirty="0" smtClean="0"/>
          </a:p>
          <a:p>
            <a:endParaRPr lang="en-US" sz="1800" dirty="0" smtClean="0"/>
          </a:p>
          <a:p>
            <a:endParaRPr lang="nl-NL" sz="1800" dirty="0"/>
          </a:p>
        </p:txBody>
      </p:sp>
    </p:spTree>
    <p:extLst>
      <p:ext uri="{BB962C8B-B14F-4D97-AF65-F5344CB8AC3E}">
        <p14:creationId xmlns:p14="http://schemas.microsoft.com/office/powerpoint/2010/main" val="375880553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4E477D4-DC09-7506-83E8-D972E40F6E9B}"/>
              </a:ext>
            </a:extLst>
          </p:cNvPr>
          <p:cNvSpPr>
            <a:spLocks noGrp="1"/>
          </p:cNvSpPr>
          <p:nvPr>
            <p:ph type="title"/>
          </p:nvPr>
        </p:nvSpPr>
        <p:spPr/>
        <p:txBody>
          <a:bodyPr/>
          <a:lstStyle/>
          <a:p>
            <a:r>
              <a:rPr lang="nl-NL" dirty="0" smtClean="0"/>
              <a:t>Tips voor een goede start</a:t>
            </a:r>
            <a:endParaRPr lang="nl-NL" dirty="0"/>
          </a:p>
        </p:txBody>
      </p:sp>
      <p:sp>
        <p:nvSpPr>
          <p:cNvPr id="3" name="Tijdelijke aanduiding voor inhoud 2">
            <a:extLst>
              <a:ext uri="{FF2B5EF4-FFF2-40B4-BE49-F238E27FC236}">
                <a16:creationId xmlns:a16="http://schemas.microsoft.com/office/drawing/2014/main" id="{1E5303A6-76DA-1C71-6C8A-BB1BEC41EBBA}"/>
              </a:ext>
            </a:extLst>
          </p:cNvPr>
          <p:cNvSpPr>
            <a:spLocks noGrp="1"/>
          </p:cNvSpPr>
          <p:nvPr>
            <p:ph sz="half" idx="1"/>
          </p:nvPr>
        </p:nvSpPr>
        <p:spPr/>
        <p:txBody>
          <a:bodyPr/>
          <a:lstStyle/>
          <a:p>
            <a:pPr marL="571500" indent="-571500">
              <a:lnSpc>
                <a:spcPct val="107000"/>
              </a:lnSpc>
              <a:spcAft>
                <a:spcPts val="800"/>
              </a:spcAft>
              <a:buFont typeface="Arial" panose="020B0604020202020204" pitchFamily="34" charset="0"/>
              <a:buChar char="•"/>
            </a:pPr>
            <a:r>
              <a:rPr lang="nl-NL" sz="3600" dirty="0">
                <a:latin typeface="Calibri" panose="020F0502020204030204" pitchFamily="34" charset="0"/>
                <a:ea typeface="Calibri" panose="020F0502020204030204" pitchFamily="34" charset="0"/>
                <a:cs typeface="Times New Roman" panose="02020603050405020304" pitchFamily="18" charset="0"/>
              </a:rPr>
              <a:t>Kom op tijd</a:t>
            </a:r>
          </a:p>
          <a:p>
            <a:pPr marL="571500" indent="-571500">
              <a:lnSpc>
                <a:spcPct val="107000"/>
              </a:lnSpc>
              <a:spcAft>
                <a:spcPts val="800"/>
              </a:spcAft>
              <a:buFont typeface="Arial" panose="020B0604020202020204" pitchFamily="34" charset="0"/>
              <a:buChar char="•"/>
            </a:pPr>
            <a:r>
              <a:rPr lang="nl-NL" sz="3600" dirty="0">
                <a:latin typeface="Calibri" panose="020F0502020204030204" pitchFamily="34" charset="0"/>
                <a:ea typeface="Calibri" panose="020F0502020204030204" pitchFamily="34" charset="0"/>
                <a:cs typeface="Times New Roman" panose="02020603050405020304" pitchFamily="18" charset="0"/>
              </a:rPr>
              <a:t>Wees aardig tegen nieuwe collega’s</a:t>
            </a:r>
          </a:p>
          <a:p>
            <a:pPr marL="571500" indent="-571500">
              <a:lnSpc>
                <a:spcPct val="107000"/>
              </a:lnSpc>
              <a:spcAft>
                <a:spcPts val="800"/>
              </a:spcAft>
              <a:buFont typeface="Arial" panose="020B0604020202020204" pitchFamily="34" charset="0"/>
              <a:buChar char="•"/>
            </a:pPr>
            <a:r>
              <a:rPr lang="nl-NL" sz="3600" dirty="0">
                <a:latin typeface="Calibri" panose="020F0502020204030204" pitchFamily="34" charset="0"/>
                <a:ea typeface="Calibri" panose="020F0502020204030204" pitchFamily="34" charset="0"/>
                <a:cs typeface="Times New Roman" panose="02020603050405020304" pitchFamily="18" charset="0"/>
              </a:rPr>
              <a:t>Vraag om uitleg als je iets niet </a:t>
            </a:r>
            <a:r>
              <a:rPr lang="nl-NL" sz="3600" dirty="0" smtClean="0">
                <a:latin typeface="Calibri" panose="020F0502020204030204" pitchFamily="34" charset="0"/>
                <a:ea typeface="Calibri" panose="020F0502020204030204" pitchFamily="34" charset="0"/>
                <a:cs typeface="Times New Roman" panose="02020603050405020304" pitchFamily="18" charset="0"/>
              </a:rPr>
              <a:t>begrijpt</a:t>
            </a:r>
            <a:endParaRPr lang="nl-NL" sz="3600" dirty="0">
              <a:latin typeface="Calibri" panose="020F0502020204030204" pitchFamily="34" charset="0"/>
              <a:ea typeface="Calibri" panose="020F0502020204030204" pitchFamily="34" charset="0"/>
              <a:cs typeface="Times New Roman" panose="02020603050405020304" pitchFamily="18" charset="0"/>
            </a:endParaRPr>
          </a:p>
          <a:p>
            <a:endParaRPr lang="nl-NL" dirty="0"/>
          </a:p>
        </p:txBody>
      </p:sp>
    </p:spTree>
    <p:extLst>
      <p:ext uri="{BB962C8B-B14F-4D97-AF65-F5344CB8AC3E}">
        <p14:creationId xmlns:p14="http://schemas.microsoft.com/office/powerpoint/2010/main" val="28156282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NL"/>
          </a:p>
        </p:txBody>
      </p:sp>
      <p:grpSp>
        <p:nvGrpSpPr>
          <p:cNvPr id="5" name="Group 4"/>
          <p:cNvGrpSpPr>
            <a:grpSpLocks noChangeAspect="1"/>
          </p:cNvGrpSpPr>
          <p:nvPr/>
        </p:nvGrpSpPr>
        <p:grpSpPr bwMode="auto">
          <a:xfrm>
            <a:off x="425450" y="68262"/>
            <a:ext cx="11393488" cy="6427788"/>
            <a:chOff x="268" y="43"/>
            <a:chExt cx="7177" cy="4049"/>
          </a:xfrm>
        </p:grpSpPr>
        <p:sp>
          <p:nvSpPr>
            <p:cNvPr id="6" name="AutoShape 3"/>
            <p:cNvSpPr>
              <a:spLocks noChangeAspect="1" noChangeArrowheads="1" noTextEdit="1"/>
            </p:cNvSpPr>
            <p:nvPr/>
          </p:nvSpPr>
          <p:spPr bwMode="auto">
            <a:xfrm>
              <a:off x="270" y="220"/>
              <a:ext cx="7175" cy="3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7" name="Rectangle 5"/>
            <p:cNvSpPr>
              <a:spLocks noChangeArrowheads="1"/>
            </p:cNvSpPr>
            <p:nvPr/>
          </p:nvSpPr>
          <p:spPr bwMode="auto">
            <a:xfrm>
              <a:off x="268" y="218"/>
              <a:ext cx="7173" cy="3874"/>
            </a:xfrm>
            <a:prstGeom prst="rect">
              <a:avLst/>
            </a:prstGeom>
            <a:solidFill>
              <a:srgbClr val="D7EDC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8" name="Rectangle 6"/>
            <p:cNvSpPr>
              <a:spLocks noChangeArrowheads="1"/>
            </p:cNvSpPr>
            <p:nvPr/>
          </p:nvSpPr>
          <p:spPr bwMode="auto">
            <a:xfrm>
              <a:off x="648" y="475"/>
              <a:ext cx="4066" cy="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nl-NL" altLang="nl-NL" sz="3600" b="1" i="0" u="none" strike="noStrike" cap="none" normalizeH="0" baseline="0" smtClean="0">
                  <a:ln>
                    <a:noFill/>
                  </a:ln>
                  <a:solidFill>
                    <a:srgbClr val="E5117E"/>
                  </a:solidFill>
                  <a:effectLst/>
                  <a:latin typeface="Arial" panose="020B0604020202020204" pitchFamily="34" charset="0"/>
                </a:rPr>
                <a:t>Ben jij goed op de hoogte? </a:t>
              </a:r>
              <a:endParaRPr kumimoji="0" lang="nl-NL" altLang="nl-NL" sz="1800" b="0" i="0" u="none" strike="noStrike" cap="none" normalizeH="0" baseline="0" smtClean="0">
                <a:ln>
                  <a:noFill/>
                </a:ln>
                <a:solidFill>
                  <a:schemeClr val="tx1"/>
                </a:solidFill>
                <a:effectLst/>
                <a:latin typeface="Arial" panose="020B0604020202020204" pitchFamily="34" charset="0"/>
              </a:endParaRPr>
            </a:p>
          </p:txBody>
        </p:sp>
        <p:sp>
          <p:nvSpPr>
            <p:cNvPr id="9" name="Rectangle 7"/>
            <p:cNvSpPr>
              <a:spLocks noChangeArrowheads="1"/>
            </p:cNvSpPr>
            <p:nvPr/>
          </p:nvSpPr>
          <p:spPr bwMode="auto">
            <a:xfrm>
              <a:off x="731" y="1720"/>
              <a:ext cx="226" cy="195"/>
            </a:xfrm>
            <a:prstGeom prst="rect">
              <a:avLst/>
            </a:prstGeom>
            <a:noFill/>
            <a:ln w="17463">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l-NL"/>
            </a:p>
          </p:txBody>
        </p:sp>
        <p:sp>
          <p:nvSpPr>
            <p:cNvPr id="10" name="Rectangle 8"/>
            <p:cNvSpPr>
              <a:spLocks noChangeArrowheads="1"/>
            </p:cNvSpPr>
            <p:nvPr/>
          </p:nvSpPr>
          <p:spPr bwMode="auto">
            <a:xfrm>
              <a:off x="1107" y="1750"/>
              <a:ext cx="5186"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nl-NL" altLang="nl-NL" sz="1800" b="0" i="0" u="none" strike="noStrike" cap="none" normalizeH="0" baseline="0" dirty="0" smtClean="0">
                  <a:ln>
                    <a:noFill/>
                  </a:ln>
                  <a:solidFill>
                    <a:srgbClr val="000000"/>
                  </a:solidFill>
                  <a:effectLst/>
                  <a:latin typeface="Arial" panose="020B0604020202020204" pitchFamily="34" charset="0"/>
                </a:rPr>
                <a:t>Ik weet welke regels er in </a:t>
              </a:r>
              <a:r>
                <a:rPr lang="nl-NL" altLang="nl-NL" dirty="0" smtClean="0">
                  <a:solidFill>
                    <a:srgbClr val="000000"/>
                  </a:solidFill>
                </a:rPr>
                <a:t>de </a:t>
              </a:r>
              <a:r>
                <a:rPr kumimoji="0" lang="nl-NL" altLang="nl-NL" sz="1800" b="0" i="0" u="none" strike="noStrike" cap="none" normalizeH="0" baseline="0" dirty="0" smtClean="0">
                  <a:ln>
                    <a:noFill/>
                  </a:ln>
                  <a:solidFill>
                    <a:srgbClr val="000000"/>
                  </a:solidFill>
                  <a:effectLst/>
                  <a:latin typeface="Arial" panose="020B0604020202020204" pitchFamily="34" charset="0"/>
                </a:rPr>
                <a:t>organisatie zijn over gewenst en ongewenst gedrag.</a:t>
              </a:r>
              <a:endParaRPr kumimoji="0" lang="nl-NL" altLang="nl-NL" sz="1800" b="0" i="0" u="none" strike="noStrike" cap="none" normalizeH="0" baseline="0" dirty="0" smtClean="0">
                <a:ln>
                  <a:noFill/>
                </a:ln>
                <a:solidFill>
                  <a:schemeClr val="tx1"/>
                </a:solidFill>
                <a:effectLst/>
                <a:latin typeface="Arial" panose="020B0604020202020204" pitchFamily="34" charset="0"/>
              </a:endParaRPr>
            </a:p>
          </p:txBody>
        </p:sp>
        <p:sp>
          <p:nvSpPr>
            <p:cNvPr id="11" name="Rectangle 9"/>
            <p:cNvSpPr>
              <a:spLocks noChangeArrowheads="1"/>
            </p:cNvSpPr>
            <p:nvPr/>
          </p:nvSpPr>
          <p:spPr bwMode="auto">
            <a:xfrm>
              <a:off x="1107" y="2094"/>
              <a:ext cx="3935" cy="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nl-NL" altLang="nl-NL" sz="1800" b="0" i="0" u="none" strike="noStrike" cap="none" normalizeH="0" baseline="0" smtClean="0">
                  <a:ln>
                    <a:noFill/>
                  </a:ln>
                  <a:solidFill>
                    <a:srgbClr val="000000"/>
                  </a:solidFill>
                  <a:effectLst/>
                  <a:latin typeface="Arial" panose="020B0604020202020204" pitchFamily="34" charset="0"/>
                </a:rPr>
                <a:t>Ik bespreek met collega’s hoe ik graag samen wil werken.</a:t>
              </a:r>
              <a:endParaRPr kumimoji="0" lang="nl-NL" altLang="nl-NL" sz="1800" b="0" i="0" u="none" strike="noStrike" cap="none" normalizeH="0" baseline="0" smtClean="0">
                <a:ln>
                  <a:noFill/>
                </a:ln>
                <a:solidFill>
                  <a:schemeClr val="tx1"/>
                </a:solidFill>
                <a:effectLst/>
                <a:latin typeface="Arial" panose="020B0604020202020204" pitchFamily="34" charset="0"/>
              </a:endParaRPr>
            </a:p>
          </p:txBody>
        </p:sp>
        <p:sp>
          <p:nvSpPr>
            <p:cNvPr id="12" name="Rectangle 10"/>
            <p:cNvSpPr>
              <a:spLocks noChangeArrowheads="1"/>
            </p:cNvSpPr>
            <p:nvPr/>
          </p:nvSpPr>
          <p:spPr bwMode="auto">
            <a:xfrm>
              <a:off x="1107" y="2438"/>
              <a:ext cx="5769" cy="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nl-NL" altLang="nl-NL" sz="1800" b="0" i="0" u="none" strike="noStrike" cap="none" normalizeH="0" baseline="0" dirty="0" smtClean="0">
                  <a:ln>
                    <a:noFill/>
                  </a:ln>
                  <a:solidFill>
                    <a:srgbClr val="000000"/>
                  </a:solidFill>
                  <a:effectLst/>
                  <a:latin typeface="Arial" panose="020B0604020202020204" pitchFamily="34" charset="0"/>
                </a:rPr>
                <a:t>Ik ken mijn collega’s en houd rekening met wat zij prettig vinden in de samenwerking.</a:t>
              </a:r>
              <a:endParaRPr kumimoji="0" lang="nl-NL" altLang="nl-NL" sz="1800" b="0" i="0" u="none" strike="noStrike" cap="none" normalizeH="0" baseline="0" dirty="0" smtClean="0">
                <a:ln>
                  <a:noFill/>
                </a:ln>
                <a:solidFill>
                  <a:schemeClr val="tx1"/>
                </a:solidFill>
                <a:effectLst/>
                <a:latin typeface="Arial" panose="020B0604020202020204" pitchFamily="34" charset="0"/>
              </a:endParaRPr>
            </a:p>
          </p:txBody>
        </p:sp>
        <p:sp>
          <p:nvSpPr>
            <p:cNvPr id="13" name="Rectangle 11"/>
            <p:cNvSpPr>
              <a:spLocks noChangeArrowheads="1"/>
            </p:cNvSpPr>
            <p:nvPr/>
          </p:nvSpPr>
          <p:spPr bwMode="auto">
            <a:xfrm>
              <a:off x="1107" y="2782"/>
              <a:ext cx="5725"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nl-NL" altLang="nl-NL" sz="1800" b="0" i="0" u="none" strike="noStrike" cap="none" normalizeH="0" baseline="0" dirty="0" smtClean="0">
                  <a:ln>
                    <a:noFill/>
                  </a:ln>
                  <a:solidFill>
                    <a:srgbClr val="000000"/>
                  </a:solidFill>
                  <a:effectLst/>
                  <a:latin typeface="Arial" panose="020B0604020202020204" pitchFamily="34" charset="0"/>
                </a:rPr>
                <a:t>Ik bespreek met collega’s,</a:t>
              </a:r>
              <a:r>
                <a:rPr kumimoji="0" lang="nl-NL" altLang="nl-NL" sz="1800" b="0" i="0" u="none" strike="noStrike" cap="none" normalizeH="0" dirty="0" smtClean="0">
                  <a:ln>
                    <a:noFill/>
                  </a:ln>
                  <a:solidFill>
                    <a:srgbClr val="000000"/>
                  </a:solidFill>
                  <a:effectLst/>
                  <a:latin typeface="Arial" panose="020B0604020202020204" pitchFamily="34" charset="0"/>
                </a:rPr>
                <a:t> jobcoach </a:t>
              </a:r>
              <a:r>
                <a:rPr kumimoji="0" lang="nl-NL" altLang="nl-NL" sz="1800" b="0" i="0" u="none" strike="noStrike" cap="none" normalizeH="0" baseline="0" dirty="0" smtClean="0">
                  <a:ln>
                    <a:noFill/>
                  </a:ln>
                  <a:solidFill>
                    <a:srgbClr val="000000"/>
                  </a:solidFill>
                  <a:effectLst/>
                  <a:latin typeface="Arial" panose="020B0604020202020204" pitchFamily="34" charset="0"/>
                </a:rPr>
                <a:t>of mijn leidinggevende als iets voor mij niet oké voelt.</a:t>
              </a:r>
              <a:endParaRPr kumimoji="0" lang="nl-NL" altLang="nl-NL" sz="1800" b="0" i="0" u="none" strike="noStrike" cap="none" normalizeH="0" baseline="0" dirty="0" smtClean="0">
                <a:ln>
                  <a:noFill/>
                </a:ln>
                <a:solidFill>
                  <a:schemeClr val="tx1"/>
                </a:solidFill>
                <a:effectLst/>
                <a:latin typeface="Arial" panose="020B0604020202020204" pitchFamily="34" charset="0"/>
              </a:endParaRPr>
            </a:p>
          </p:txBody>
        </p:sp>
        <p:sp>
          <p:nvSpPr>
            <p:cNvPr id="14" name="Rectangle 12"/>
            <p:cNvSpPr>
              <a:spLocks noChangeArrowheads="1"/>
            </p:cNvSpPr>
            <p:nvPr/>
          </p:nvSpPr>
          <p:spPr bwMode="auto">
            <a:xfrm>
              <a:off x="1107" y="3126"/>
              <a:ext cx="5491" cy="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nl-NL" altLang="nl-NL" sz="1800" b="0" i="0" u="none" strike="noStrike" cap="none" normalizeH="0" baseline="0" dirty="0" smtClean="0">
                  <a:ln>
                    <a:noFill/>
                  </a:ln>
                  <a:solidFill>
                    <a:srgbClr val="000000"/>
                  </a:solidFill>
                  <a:effectLst/>
                  <a:latin typeface="Arial" panose="020B0604020202020204" pitchFamily="34" charset="0"/>
                </a:rPr>
                <a:t>Ik weet waar ik hulp kan vragen als iets niet goed voelt of ik iets naars meemaak.</a:t>
              </a:r>
              <a:endParaRPr kumimoji="0" lang="nl-NL" altLang="nl-NL" sz="1800" b="0" i="0" u="none" strike="noStrike" cap="none" normalizeH="0" baseline="0" dirty="0" smtClean="0">
                <a:ln>
                  <a:noFill/>
                </a:ln>
                <a:solidFill>
                  <a:schemeClr val="tx1"/>
                </a:solidFill>
                <a:effectLst/>
                <a:latin typeface="Arial" panose="020B0604020202020204" pitchFamily="34" charset="0"/>
              </a:endParaRPr>
            </a:p>
          </p:txBody>
        </p:sp>
        <p:sp>
          <p:nvSpPr>
            <p:cNvPr id="15" name="Rectangle 13"/>
            <p:cNvSpPr>
              <a:spLocks noChangeArrowheads="1"/>
            </p:cNvSpPr>
            <p:nvPr/>
          </p:nvSpPr>
          <p:spPr bwMode="auto">
            <a:xfrm>
              <a:off x="1218" y="1354"/>
              <a:ext cx="1208" cy="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nl-NL" altLang="nl-NL" sz="2200" b="1" i="0" u="none" strike="noStrike" cap="none" normalizeH="0" baseline="0" dirty="0" smtClean="0">
                  <a:ln>
                    <a:noFill/>
                  </a:ln>
                  <a:solidFill>
                    <a:srgbClr val="000000"/>
                  </a:solidFill>
                  <a:effectLst/>
                  <a:latin typeface="Arial" panose="020B0604020202020204" pitchFamily="34" charset="0"/>
                </a:rPr>
                <a:t>Check jezelf:</a:t>
              </a:r>
              <a:endParaRPr kumimoji="0" lang="nl-NL" altLang="nl-NL" sz="1800" b="0" i="0" u="none" strike="noStrike" cap="none" normalizeH="0" baseline="0" dirty="0" smtClean="0">
                <a:ln>
                  <a:noFill/>
                </a:ln>
                <a:solidFill>
                  <a:schemeClr val="tx1"/>
                </a:solidFill>
                <a:effectLst/>
                <a:latin typeface="Arial" panose="020B0604020202020204" pitchFamily="34" charset="0"/>
              </a:endParaRPr>
            </a:p>
          </p:txBody>
        </p:sp>
        <p:sp>
          <p:nvSpPr>
            <p:cNvPr id="16" name="Rectangle 14"/>
            <p:cNvSpPr>
              <a:spLocks noChangeArrowheads="1"/>
            </p:cNvSpPr>
            <p:nvPr/>
          </p:nvSpPr>
          <p:spPr bwMode="auto">
            <a:xfrm>
              <a:off x="731" y="2109"/>
              <a:ext cx="226" cy="195"/>
            </a:xfrm>
            <a:prstGeom prst="rect">
              <a:avLst/>
            </a:prstGeom>
            <a:noFill/>
            <a:ln w="17463">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l-NL"/>
            </a:p>
          </p:txBody>
        </p:sp>
        <p:sp>
          <p:nvSpPr>
            <p:cNvPr id="17" name="Rectangle 15"/>
            <p:cNvSpPr>
              <a:spLocks noChangeArrowheads="1"/>
            </p:cNvSpPr>
            <p:nvPr/>
          </p:nvSpPr>
          <p:spPr bwMode="auto">
            <a:xfrm>
              <a:off x="731" y="2435"/>
              <a:ext cx="226" cy="194"/>
            </a:xfrm>
            <a:prstGeom prst="rect">
              <a:avLst/>
            </a:prstGeom>
            <a:noFill/>
            <a:ln w="17463">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l-NL"/>
            </a:p>
          </p:txBody>
        </p:sp>
        <p:sp>
          <p:nvSpPr>
            <p:cNvPr id="18" name="Rectangle 16"/>
            <p:cNvSpPr>
              <a:spLocks noChangeArrowheads="1"/>
            </p:cNvSpPr>
            <p:nvPr/>
          </p:nvSpPr>
          <p:spPr bwMode="auto">
            <a:xfrm>
              <a:off x="731" y="3113"/>
              <a:ext cx="226" cy="196"/>
            </a:xfrm>
            <a:prstGeom prst="rect">
              <a:avLst/>
            </a:prstGeom>
            <a:noFill/>
            <a:ln w="17463">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l-NL"/>
            </a:p>
          </p:txBody>
        </p:sp>
        <p:sp>
          <p:nvSpPr>
            <p:cNvPr id="19" name="Rectangle 17"/>
            <p:cNvSpPr>
              <a:spLocks noChangeArrowheads="1"/>
            </p:cNvSpPr>
            <p:nvPr/>
          </p:nvSpPr>
          <p:spPr bwMode="auto">
            <a:xfrm>
              <a:off x="731" y="2774"/>
              <a:ext cx="226" cy="194"/>
            </a:xfrm>
            <a:prstGeom prst="rect">
              <a:avLst/>
            </a:prstGeom>
            <a:noFill/>
            <a:ln w="17463">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l-NL"/>
            </a:p>
          </p:txBody>
        </p:sp>
        <p:pic>
          <p:nvPicPr>
            <p:cNvPr id="1042" name="Picture 1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9" y="1304"/>
              <a:ext cx="325" cy="3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3" name="Picture 1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9" y="1304"/>
              <a:ext cx="325" cy="3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 name="Picture 2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87" y="43"/>
              <a:ext cx="1309" cy="1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5" name="Picture 2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87" y="43"/>
              <a:ext cx="1309" cy="1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3028272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jdelijke aanduiding voor inhoud 4"/>
          <p:cNvSpPr txBox="1">
            <a:spLocks/>
          </p:cNvSpPr>
          <p:nvPr/>
        </p:nvSpPr>
        <p:spPr>
          <a:xfrm>
            <a:off x="9186042" y="2729978"/>
            <a:ext cx="3105807" cy="1132574"/>
          </a:xfrm>
          <a:prstGeom prst="rect">
            <a:avLst/>
          </a:prstGeom>
        </p:spPr>
        <p:style>
          <a:lnRef idx="2">
            <a:schemeClr val="accent6"/>
          </a:lnRef>
          <a:fillRef idx="1">
            <a:schemeClr val="lt1"/>
          </a:fillRef>
          <a:effectRef idx="0">
            <a:schemeClr val="accent6"/>
          </a:effectRef>
          <a:fontRef idx="minor">
            <a:schemeClr val="dk1"/>
          </a:fontRef>
        </p:style>
        <p:txBody>
          <a:bodyPr vert="horz" lIns="72000" tIns="72000" rIns="72000" bIns="72000" rtlCol="0">
            <a:no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NL" sz="1200" dirty="0" smtClean="0">
                <a:latin typeface="Calibri" panose="020F0502020204030204" pitchFamily="34" charset="0"/>
                <a:cs typeface="Calibri" panose="020F0502020204030204" pitchFamily="34" charset="0"/>
              </a:rPr>
              <a:t>Ontspanning en slaap is heel belangrijk voor je lichaam en om je werk aan te kunnen. Neem ook regelmatig pauzes. </a:t>
            </a:r>
          </a:p>
          <a:p>
            <a:r>
              <a:rPr lang="nl-NL" sz="1200" dirty="0" smtClean="0">
                <a:latin typeface="Calibri" panose="020F0502020204030204" pitchFamily="34" charset="0"/>
                <a:cs typeface="Calibri" panose="020F0502020204030204" pitchFamily="34" charset="0"/>
              </a:rPr>
              <a:t>Lukt dat niet? Bespreek het met je leidinggevende. </a:t>
            </a:r>
          </a:p>
          <a:p>
            <a:endParaRPr lang="nl-NL" sz="1200" dirty="0" smtClean="0"/>
          </a:p>
        </p:txBody>
      </p:sp>
      <p:sp>
        <p:nvSpPr>
          <p:cNvPr id="5" name="Tijdelijke aanduiding voor inhoud 4"/>
          <p:cNvSpPr>
            <a:spLocks noGrp="1"/>
          </p:cNvSpPr>
          <p:nvPr>
            <p:ph sz="half" idx="1"/>
          </p:nvPr>
        </p:nvSpPr>
        <p:spPr>
          <a:xfrm>
            <a:off x="5483772" y="6372060"/>
            <a:ext cx="2861442" cy="485940"/>
          </a:xfrm>
        </p:spPr>
        <p:style>
          <a:lnRef idx="2">
            <a:schemeClr val="accent6"/>
          </a:lnRef>
          <a:fillRef idx="1">
            <a:schemeClr val="lt1"/>
          </a:fillRef>
          <a:effectRef idx="0">
            <a:schemeClr val="accent6"/>
          </a:effectRef>
          <a:fontRef idx="minor">
            <a:schemeClr val="dk1"/>
          </a:fontRef>
        </p:style>
        <p:txBody>
          <a:bodyPr lIns="72000" tIns="72000" rIns="72000" bIns="72000">
            <a:normAutofit/>
          </a:bodyPr>
          <a:lstStyle/>
          <a:p>
            <a:r>
              <a:rPr lang="nl-NL" sz="1200" dirty="0" smtClean="0">
                <a:latin typeface="Calibri" panose="020F0502020204030204" pitchFamily="34" charset="0"/>
                <a:cs typeface="Calibri" panose="020F0502020204030204" pitchFamily="34" charset="0"/>
              </a:rPr>
              <a:t>Zorg voor afwisseling, zoals tussen zitten en staan of tussen verschillende werksoorten</a:t>
            </a:r>
          </a:p>
          <a:p>
            <a:endParaRPr lang="nl-NL" sz="1200" dirty="0" smtClean="0"/>
          </a:p>
        </p:txBody>
      </p:sp>
      <p:sp>
        <p:nvSpPr>
          <p:cNvPr id="6" name="Tijdelijke aanduiding voor inhoud 4"/>
          <p:cNvSpPr txBox="1">
            <a:spLocks/>
          </p:cNvSpPr>
          <p:nvPr/>
        </p:nvSpPr>
        <p:spPr>
          <a:xfrm>
            <a:off x="8978462" y="5076412"/>
            <a:ext cx="3105807" cy="780477"/>
          </a:xfrm>
          <a:prstGeom prst="rect">
            <a:avLst/>
          </a:prstGeom>
        </p:spPr>
        <p:style>
          <a:lnRef idx="2">
            <a:schemeClr val="accent6"/>
          </a:lnRef>
          <a:fillRef idx="1">
            <a:schemeClr val="lt1"/>
          </a:fillRef>
          <a:effectRef idx="0">
            <a:schemeClr val="accent6"/>
          </a:effectRef>
          <a:fontRef idx="minor">
            <a:schemeClr val="dk1"/>
          </a:fontRef>
        </p:style>
        <p:txBody>
          <a:bodyPr vert="horz" lIns="72000" tIns="72000" rIns="72000" bIns="72000" rtlCol="0">
            <a:no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NL" sz="1200" dirty="0" smtClean="0">
                <a:latin typeface="Calibri" panose="020F0502020204030204" pitchFamily="34" charset="0"/>
                <a:cs typeface="Calibri" panose="020F0502020204030204" pitchFamily="34" charset="0"/>
              </a:rPr>
              <a:t>Ken de regels en afspraken over gezond tillen, duwen en trekken. Maar ook over het werken bij kou of hitte en hoe je goed samenwerkt. Bespreek het ook met je collega’s!</a:t>
            </a:r>
          </a:p>
          <a:p>
            <a:endParaRPr lang="nl-NL" sz="1200" dirty="0" smtClean="0"/>
          </a:p>
        </p:txBody>
      </p:sp>
      <p:sp>
        <p:nvSpPr>
          <p:cNvPr id="7" name="Tijdelijke aanduiding voor inhoud 4"/>
          <p:cNvSpPr txBox="1">
            <a:spLocks/>
          </p:cNvSpPr>
          <p:nvPr/>
        </p:nvSpPr>
        <p:spPr>
          <a:xfrm>
            <a:off x="7412207" y="509180"/>
            <a:ext cx="3402937" cy="964895"/>
          </a:xfrm>
          <a:prstGeom prst="rect">
            <a:avLst/>
          </a:prstGeom>
        </p:spPr>
        <p:style>
          <a:lnRef idx="2">
            <a:schemeClr val="accent6"/>
          </a:lnRef>
          <a:fillRef idx="1">
            <a:schemeClr val="lt1"/>
          </a:fillRef>
          <a:effectRef idx="0">
            <a:schemeClr val="accent6"/>
          </a:effectRef>
          <a:fontRef idx="minor">
            <a:schemeClr val="dk1"/>
          </a:fontRef>
        </p:style>
        <p:txBody>
          <a:bodyPr vert="horz" lIns="72000" tIns="72000" rIns="72000" bIns="72000" rtlCol="0">
            <a:norm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NL" sz="1200" dirty="0" smtClean="0">
                <a:latin typeface="Calibri" panose="020F0502020204030204" pitchFamily="34" charset="0"/>
                <a:cs typeface="Calibri" panose="020F0502020204030204" pitchFamily="34" charset="0"/>
              </a:rPr>
              <a:t> Zorg voor voldoende beweging,  ook naast het werk (minimaal 30 minuten per dag)</a:t>
            </a:r>
          </a:p>
          <a:p>
            <a:r>
              <a:rPr lang="nl-NL" sz="1200" dirty="0" smtClean="0">
                <a:latin typeface="Calibri" panose="020F0502020204030204" pitchFamily="34" charset="0"/>
                <a:cs typeface="Calibri" panose="020F0502020204030204" pitchFamily="34" charset="0"/>
              </a:rPr>
              <a:t>Eet gezond, volgens de schijf van vijf: check de </a:t>
            </a:r>
            <a:r>
              <a:rPr lang="nl-NL" sz="1200" dirty="0" smtClean="0">
                <a:latin typeface="Calibri" panose="020F0502020204030204" pitchFamily="34" charset="0"/>
                <a:cs typeface="Calibri" panose="020F0502020204030204" pitchFamily="34" charset="0"/>
                <a:hlinkClick r:id="rId3"/>
              </a:rPr>
              <a:t>leersnacks</a:t>
            </a:r>
            <a:r>
              <a:rPr lang="nl-NL" sz="1200" dirty="0" smtClean="0">
                <a:latin typeface="Calibri" panose="020F0502020204030204" pitchFamily="34" charset="0"/>
                <a:cs typeface="Calibri" panose="020F0502020204030204" pitchFamily="34" charset="0"/>
              </a:rPr>
              <a:t> hierover op </a:t>
            </a:r>
            <a:r>
              <a:rPr lang="nl-NL" sz="1200" dirty="0" smtClean="0">
                <a:latin typeface="Calibri" panose="020F0502020204030204" pitchFamily="34" charset="0"/>
                <a:cs typeface="Calibri" panose="020F0502020204030204" pitchFamily="34" charset="0"/>
                <a:hlinkClick r:id="rId4"/>
              </a:rPr>
              <a:t>www.werkportal.nl</a:t>
            </a:r>
            <a:r>
              <a:rPr lang="nl-NL" sz="1200" dirty="0" smtClean="0">
                <a:latin typeface="Calibri" panose="020F0502020204030204" pitchFamily="34" charset="0"/>
                <a:cs typeface="Calibri" panose="020F0502020204030204" pitchFamily="34" charset="0"/>
              </a:rPr>
              <a:t> </a:t>
            </a:r>
          </a:p>
          <a:p>
            <a:endParaRPr lang="nl-NL" sz="1200" dirty="0" smtClean="0">
              <a:latin typeface="Calibri" panose="020F0502020204030204" pitchFamily="34" charset="0"/>
              <a:cs typeface="Calibri" panose="020F0502020204030204" pitchFamily="34" charset="0"/>
            </a:endParaRPr>
          </a:p>
          <a:p>
            <a:endParaRPr lang="nl-NL" sz="1200" dirty="0" smtClean="0">
              <a:latin typeface="Calibri" panose="020F0502020204030204" pitchFamily="34" charset="0"/>
              <a:cs typeface="Calibri" panose="020F0502020204030204" pitchFamily="34" charset="0"/>
            </a:endParaRPr>
          </a:p>
        </p:txBody>
      </p:sp>
      <p:sp>
        <p:nvSpPr>
          <p:cNvPr id="9" name="Tijdelijke aanduiding voor inhoud 4"/>
          <p:cNvSpPr txBox="1">
            <a:spLocks/>
          </p:cNvSpPr>
          <p:nvPr/>
        </p:nvSpPr>
        <p:spPr>
          <a:xfrm>
            <a:off x="1765739" y="1805152"/>
            <a:ext cx="1820917" cy="1221827"/>
          </a:xfrm>
          <a:prstGeom prst="rect">
            <a:avLst/>
          </a:prstGeom>
          <a:solidFill>
            <a:srgbClr val="FFC000"/>
          </a:solidFill>
        </p:spPr>
        <p:style>
          <a:lnRef idx="2">
            <a:schemeClr val="accent6"/>
          </a:lnRef>
          <a:fillRef idx="1">
            <a:schemeClr val="lt1"/>
          </a:fillRef>
          <a:effectRef idx="0">
            <a:schemeClr val="accent6"/>
          </a:effectRef>
          <a:fontRef idx="minor">
            <a:schemeClr val="dk1"/>
          </a:fontRef>
        </p:style>
        <p:txBody>
          <a:bodyPr vert="horz" lIns="72000" tIns="72000" rIns="72000" bIns="72000" rtlCol="0">
            <a:normAutofit lnSpcReduction="10000"/>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NL" sz="1200" b="1" dirty="0" smtClean="0">
                <a:latin typeface="Calibri" panose="020F0502020204030204" pitchFamily="34" charset="0"/>
                <a:cs typeface="Calibri" panose="020F0502020204030204" pitchFamily="34" charset="0"/>
              </a:rPr>
              <a:t>!! Heb je ergens pijn of andere klachten? </a:t>
            </a:r>
          </a:p>
          <a:p>
            <a:r>
              <a:rPr lang="nl-NL" sz="1200" b="1" dirty="0" smtClean="0">
                <a:latin typeface="Calibri" panose="020F0502020204030204" pitchFamily="34" charset="0"/>
                <a:cs typeface="Calibri" panose="020F0502020204030204" pitchFamily="34" charset="0"/>
              </a:rPr>
              <a:t>Ga naar je leidinggevende of bezoek de bedrijfsarts (ook als je nog níet ziek bent!!)</a:t>
            </a:r>
          </a:p>
          <a:p>
            <a:endParaRPr lang="nl-NL" sz="1200" dirty="0" smtClean="0">
              <a:latin typeface="Calibri" panose="020F0502020204030204" pitchFamily="34" charset="0"/>
              <a:cs typeface="Calibri" panose="020F0502020204030204" pitchFamily="34" charset="0"/>
            </a:endParaRPr>
          </a:p>
          <a:p>
            <a:endParaRPr lang="nl-NL" sz="1200" dirty="0" smtClean="0"/>
          </a:p>
        </p:txBody>
      </p:sp>
      <p:sp>
        <p:nvSpPr>
          <p:cNvPr id="10" name="Tijdelijke aanduiding voor inhoud 4"/>
          <p:cNvSpPr txBox="1">
            <a:spLocks/>
          </p:cNvSpPr>
          <p:nvPr/>
        </p:nvSpPr>
        <p:spPr>
          <a:xfrm>
            <a:off x="1658009" y="4411719"/>
            <a:ext cx="2861442" cy="570184"/>
          </a:xfrm>
          <a:prstGeom prst="rect">
            <a:avLst/>
          </a:prstGeom>
        </p:spPr>
        <p:style>
          <a:lnRef idx="2">
            <a:schemeClr val="accent6"/>
          </a:lnRef>
          <a:fillRef idx="1">
            <a:schemeClr val="lt1"/>
          </a:fillRef>
          <a:effectRef idx="0">
            <a:schemeClr val="accent6"/>
          </a:effectRef>
          <a:fontRef idx="minor">
            <a:schemeClr val="dk1"/>
          </a:fontRef>
        </p:style>
        <p:txBody>
          <a:bodyPr vert="horz" lIns="72000" tIns="72000" rIns="72000" bIns="72000" rtlCol="0">
            <a:normAutofit fontScale="92500" lnSpcReduction="20000"/>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NL" sz="1300" dirty="0" smtClean="0">
                <a:latin typeface="Calibri" panose="020F0502020204030204" pitchFamily="34" charset="0"/>
                <a:cs typeface="Calibri" panose="020F0502020204030204" pitchFamily="34" charset="0"/>
              </a:rPr>
              <a:t>Maak met je leidinggevende of in je team afspraken over hoe jullie veilig en gezond kunnen werken</a:t>
            </a:r>
          </a:p>
          <a:p>
            <a:endParaRPr lang="nl-NL" sz="1200" dirty="0" smtClean="0">
              <a:latin typeface="Calibri" panose="020F0502020204030204" pitchFamily="34" charset="0"/>
              <a:cs typeface="Calibri" panose="020F0502020204030204" pitchFamily="34" charset="0"/>
            </a:endParaRPr>
          </a:p>
          <a:p>
            <a:endParaRPr lang="nl-NL" sz="1200" dirty="0" smtClean="0"/>
          </a:p>
        </p:txBody>
      </p:sp>
      <p:sp>
        <p:nvSpPr>
          <p:cNvPr id="2" name="Titel 1">
            <a:extLst>
              <a:ext uri="{FF2B5EF4-FFF2-40B4-BE49-F238E27FC236}">
                <a16:creationId xmlns:a16="http://schemas.microsoft.com/office/drawing/2014/main" id="{9BA1CC63-547F-FD96-481D-08CB2CEC4A0D}"/>
              </a:ext>
            </a:extLst>
          </p:cNvPr>
          <p:cNvSpPr>
            <a:spLocks noGrp="1"/>
          </p:cNvSpPr>
          <p:nvPr>
            <p:ph type="title"/>
          </p:nvPr>
        </p:nvSpPr>
        <p:spPr>
          <a:xfrm>
            <a:off x="1014046" y="866042"/>
            <a:ext cx="7081547" cy="959583"/>
          </a:xfrm>
        </p:spPr>
        <p:txBody>
          <a:bodyPr/>
          <a:lstStyle/>
          <a:p>
            <a:r>
              <a:rPr lang="nl-NL" dirty="0" smtClean="0"/>
              <a:t>Gezonde werkhouding</a:t>
            </a:r>
            <a:endParaRPr lang="nl-NL" dirty="0"/>
          </a:p>
        </p:txBody>
      </p:sp>
      <p:graphicFrame>
        <p:nvGraphicFramePr>
          <p:cNvPr id="4" name="Diagram 3"/>
          <p:cNvGraphicFramePr/>
          <p:nvPr>
            <p:extLst/>
          </p:nvPr>
        </p:nvGraphicFramePr>
        <p:xfrm>
          <a:off x="2749332" y="995562"/>
          <a:ext cx="8128000" cy="5418667"/>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8" name="Afbeelding 7"/>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481143" y="2522483"/>
            <a:ext cx="2435773" cy="2435773"/>
          </a:xfrm>
          <a:prstGeom prst="rect">
            <a:avLst/>
          </a:prstGeom>
        </p:spPr>
      </p:pic>
    </p:spTree>
    <p:extLst>
      <p:ext uri="{BB962C8B-B14F-4D97-AF65-F5344CB8AC3E}">
        <p14:creationId xmlns:p14="http://schemas.microsoft.com/office/powerpoint/2010/main" val="183039922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BA1CC63-547F-FD96-481D-08CB2CEC4A0D}"/>
              </a:ext>
            </a:extLst>
          </p:cNvPr>
          <p:cNvSpPr>
            <a:spLocks noGrp="1"/>
          </p:cNvSpPr>
          <p:nvPr>
            <p:ph type="title"/>
          </p:nvPr>
        </p:nvSpPr>
        <p:spPr/>
        <p:txBody>
          <a:bodyPr>
            <a:normAutofit/>
          </a:bodyPr>
          <a:lstStyle/>
          <a:p>
            <a:r>
              <a:rPr lang="nl-NL" dirty="0" smtClean="0"/>
              <a:t>Hoe gezond is jouw werkomgeving</a:t>
            </a:r>
            <a:endParaRPr lang="nl-NL" dirty="0"/>
          </a:p>
        </p:txBody>
      </p:sp>
      <p:sp>
        <p:nvSpPr>
          <p:cNvPr id="3" name="Tijdelijke aanduiding voor inhoud 2">
            <a:extLst>
              <a:ext uri="{FF2B5EF4-FFF2-40B4-BE49-F238E27FC236}">
                <a16:creationId xmlns:a16="http://schemas.microsoft.com/office/drawing/2014/main" id="{EEBE6C02-6145-A300-9B1E-8C74CF7568D1}"/>
              </a:ext>
            </a:extLst>
          </p:cNvPr>
          <p:cNvSpPr>
            <a:spLocks noGrp="1"/>
          </p:cNvSpPr>
          <p:nvPr>
            <p:ph sz="half" idx="1"/>
          </p:nvPr>
        </p:nvSpPr>
        <p:spPr>
          <a:xfrm>
            <a:off x="1014046" y="2005012"/>
            <a:ext cx="9753802" cy="4368356"/>
          </a:xfrm>
        </p:spPr>
        <p:txBody>
          <a:bodyPr>
            <a:normAutofit/>
          </a:bodyPr>
          <a:lstStyle/>
          <a:p>
            <a:r>
              <a:rPr lang="nl-NL" sz="2200" b="1" dirty="0" smtClean="0">
                <a:solidFill>
                  <a:srgbClr val="E6007E"/>
                </a:solidFill>
                <a:latin typeface="Calibri" panose="020F0502020204030204" pitchFamily="34" charset="0"/>
                <a:cs typeface="Calibri" panose="020F0502020204030204" pitchFamily="34" charset="0"/>
                <a:sym typeface="Wingdings" panose="05000000000000000000" pitchFamily="2" charset="2"/>
              </a:rPr>
              <a:t>Bespreek samen met je jobcoach of </a:t>
            </a:r>
            <a:r>
              <a:rPr lang="nl-NL" sz="2200" b="1" dirty="0" smtClean="0">
                <a:solidFill>
                  <a:srgbClr val="E6007E"/>
                </a:solidFill>
                <a:latin typeface="Calibri" panose="020F0502020204030204" pitchFamily="34" charset="0"/>
                <a:cs typeface="Calibri" panose="020F0502020204030204" pitchFamily="34" charset="0"/>
                <a:sym typeface="Wingdings" panose="05000000000000000000" pitchFamily="2" charset="2"/>
              </a:rPr>
              <a:t>leidinggevende </a:t>
            </a:r>
            <a:r>
              <a:rPr lang="nl-NL" sz="2200" b="1" dirty="0" smtClean="0">
                <a:solidFill>
                  <a:srgbClr val="E6007E"/>
                </a:solidFill>
                <a:latin typeface="Calibri" panose="020F0502020204030204" pitchFamily="34" charset="0"/>
                <a:cs typeface="Calibri" panose="020F0502020204030204" pitchFamily="34" charset="0"/>
                <a:sym typeface="Wingdings" panose="05000000000000000000" pitchFamily="2" charset="2"/>
              </a:rPr>
              <a:t>de volgende punten: </a:t>
            </a:r>
          </a:p>
          <a:p>
            <a:endParaRPr lang="nl-NL" sz="1800" b="1" dirty="0" smtClean="0">
              <a:latin typeface="Calibri" panose="020F0502020204030204" pitchFamily="34" charset="0"/>
              <a:cs typeface="Calibri" panose="020F0502020204030204" pitchFamily="34" charset="0"/>
              <a:sym typeface="Wingdings" panose="05000000000000000000" pitchFamily="2" charset="2"/>
            </a:endParaRPr>
          </a:p>
          <a:p>
            <a:pPr marL="342900" indent="-342900">
              <a:lnSpc>
                <a:spcPct val="150000"/>
              </a:lnSpc>
              <a:buFont typeface="Wingdings" panose="05000000000000000000" pitchFamily="2" charset="2"/>
              <a:buChar char="q"/>
            </a:pPr>
            <a:r>
              <a:rPr lang="nl-NL" sz="1800" b="1" dirty="0" smtClean="0">
                <a:latin typeface="Calibri" panose="020F0502020204030204" pitchFamily="34" charset="0"/>
                <a:cs typeface="Calibri" panose="020F0502020204030204" pitchFamily="34" charset="0"/>
                <a:sym typeface="Wingdings" panose="05000000000000000000" pitchFamily="2" charset="2"/>
              </a:rPr>
              <a:t>Veilige en gezonde omgeving</a:t>
            </a:r>
            <a:r>
              <a:rPr lang="nl-NL" sz="1800" dirty="0" smtClean="0">
                <a:latin typeface="Calibri" panose="020F0502020204030204" pitchFamily="34" charset="0"/>
                <a:cs typeface="Calibri" panose="020F0502020204030204" pitchFamily="34" charset="0"/>
                <a:sym typeface="Wingdings" panose="05000000000000000000" pitchFamily="2" charset="2"/>
              </a:rPr>
              <a:t>: werk je in een veilige ruimte of bijvoorbeeld langs een drukke weg? </a:t>
            </a:r>
          </a:p>
          <a:p>
            <a:pPr marL="342900" indent="-342900">
              <a:lnSpc>
                <a:spcPct val="150000"/>
              </a:lnSpc>
              <a:buFont typeface="Wingdings" panose="05000000000000000000" pitchFamily="2" charset="2"/>
              <a:buChar char="q"/>
            </a:pPr>
            <a:r>
              <a:rPr lang="nl-NL" sz="1800" b="1" dirty="0" smtClean="0">
                <a:latin typeface="Calibri" panose="020F0502020204030204" pitchFamily="34" charset="0"/>
                <a:cs typeface="Calibri" panose="020F0502020204030204" pitchFamily="34" charset="0"/>
                <a:sym typeface="Wingdings" panose="05000000000000000000" pitchFamily="2" charset="2"/>
              </a:rPr>
              <a:t>Klimaat</a:t>
            </a:r>
            <a:r>
              <a:rPr lang="nl-NL" sz="1800" dirty="0" smtClean="0">
                <a:latin typeface="Calibri" panose="020F0502020204030204" pitchFamily="34" charset="0"/>
                <a:cs typeface="Calibri" panose="020F0502020204030204" pitchFamily="34" charset="0"/>
                <a:sym typeface="Wingdings" panose="05000000000000000000" pitchFamily="2" charset="2"/>
              </a:rPr>
              <a:t>: is het werkbaar, of is het op je werkplek heel warm of juist heel koud? </a:t>
            </a:r>
          </a:p>
          <a:p>
            <a:pPr marL="342900" indent="-342900">
              <a:lnSpc>
                <a:spcPct val="150000"/>
              </a:lnSpc>
              <a:buFont typeface="Wingdings" panose="05000000000000000000" pitchFamily="2" charset="2"/>
              <a:buChar char="q"/>
            </a:pPr>
            <a:r>
              <a:rPr lang="nl-NL" sz="1800" b="1" dirty="0" smtClean="0">
                <a:latin typeface="Calibri" panose="020F0502020204030204" pitchFamily="34" charset="0"/>
                <a:cs typeface="Calibri" panose="020F0502020204030204" pitchFamily="34" charset="0"/>
                <a:sym typeface="Wingdings" panose="05000000000000000000" pitchFamily="2" charset="2"/>
              </a:rPr>
              <a:t>Verlichting</a:t>
            </a:r>
            <a:r>
              <a:rPr lang="nl-NL" sz="1800" dirty="0" smtClean="0">
                <a:latin typeface="Calibri" panose="020F0502020204030204" pitchFamily="34" charset="0"/>
                <a:cs typeface="Calibri" panose="020F0502020204030204" pitchFamily="34" charset="0"/>
                <a:sym typeface="Wingdings" panose="05000000000000000000" pitchFamily="2" charset="2"/>
              </a:rPr>
              <a:t>: kun je je werk goed zien? </a:t>
            </a:r>
          </a:p>
          <a:p>
            <a:pPr marL="342900" indent="-342900">
              <a:lnSpc>
                <a:spcPct val="150000"/>
              </a:lnSpc>
              <a:buFont typeface="Wingdings" panose="05000000000000000000" pitchFamily="2" charset="2"/>
              <a:buChar char="q"/>
            </a:pPr>
            <a:r>
              <a:rPr lang="nl-NL" sz="1800" b="1" dirty="0" smtClean="0">
                <a:latin typeface="Calibri" panose="020F0502020204030204" pitchFamily="34" charset="0"/>
                <a:cs typeface="Calibri" panose="020F0502020204030204" pitchFamily="34" charset="0"/>
                <a:sym typeface="Wingdings" panose="05000000000000000000" pitchFamily="2" charset="2"/>
              </a:rPr>
              <a:t>Regelmogelijkheden</a:t>
            </a:r>
            <a:r>
              <a:rPr lang="nl-NL" sz="1800" dirty="0" smtClean="0">
                <a:latin typeface="Calibri" panose="020F0502020204030204" pitchFamily="34" charset="0"/>
                <a:cs typeface="Calibri" panose="020F0502020204030204" pitchFamily="34" charset="0"/>
                <a:sym typeface="Wingdings" panose="05000000000000000000" pitchFamily="2" charset="2"/>
              </a:rPr>
              <a:t>: heb je invloed op wat je wanneer kan doen? En met wie bespreek je het als iets niet lukt of als je iets wilt veranderen? </a:t>
            </a:r>
          </a:p>
          <a:p>
            <a:pPr marL="342900" indent="-342900">
              <a:buFont typeface="Wingdings" panose="05000000000000000000" pitchFamily="2" charset="2"/>
              <a:buChar char="q"/>
            </a:pPr>
            <a:endParaRPr lang="nl-NL" sz="1800" dirty="0">
              <a:latin typeface="Calibri" panose="020F0502020204030204" pitchFamily="34" charset="0"/>
              <a:cs typeface="Calibri" panose="020F0502020204030204" pitchFamily="34" charset="0"/>
              <a:sym typeface="Wingdings" panose="05000000000000000000" pitchFamily="2" charset="2"/>
            </a:endParaRPr>
          </a:p>
          <a:p>
            <a:r>
              <a:rPr lang="nl-NL" sz="1800" b="1" dirty="0" smtClean="0">
                <a:latin typeface="Calibri" panose="020F0502020204030204" pitchFamily="34" charset="0"/>
                <a:cs typeface="Calibri" panose="020F0502020204030204" pitchFamily="34" charset="0"/>
                <a:sym typeface="Wingdings" panose="05000000000000000000" pitchFamily="2" charset="2"/>
              </a:rPr>
              <a:t>Maak hier zo nodig afspraken over.</a:t>
            </a:r>
          </a:p>
          <a:p>
            <a:pPr marL="342900" indent="-342900">
              <a:buFont typeface="Wingdings" panose="05000000000000000000" pitchFamily="2" charset="2"/>
              <a:buChar char="q"/>
            </a:pPr>
            <a:endParaRPr lang="nl-NL" sz="1800" dirty="0">
              <a:sym typeface="Wingdings" panose="05000000000000000000" pitchFamily="2" charset="2"/>
            </a:endParaRPr>
          </a:p>
          <a:p>
            <a:endParaRPr lang="nl-NL" sz="1800" dirty="0"/>
          </a:p>
        </p:txBody>
      </p:sp>
    </p:spTree>
    <p:extLst>
      <p:ext uri="{BB962C8B-B14F-4D97-AF65-F5344CB8AC3E}">
        <p14:creationId xmlns:p14="http://schemas.microsoft.com/office/powerpoint/2010/main" val="175038051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EEBE6C02-6145-A300-9B1E-8C74CF7568D1}"/>
              </a:ext>
            </a:extLst>
          </p:cNvPr>
          <p:cNvSpPr>
            <a:spLocks noGrp="1"/>
          </p:cNvSpPr>
          <p:nvPr>
            <p:ph sz="half" idx="1"/>
          </p:nvPr>
        </p:nvSpPr>
        <p:spPr>
          <a:xfrm>
            <a:off x="1014046" y="1378226"/>
            <a:ext cx="9753802" cy="4995142"/>
          </a:xfrm>
        </p:spPr>
        <p:txBody>
          <a:bodyPr>
            <a:normAutofit/>
          </a:bodyPr>
          <a:lstStyle/>
          <a:p>
            <a:endParaRPr lang="en-US" sz="1800" dirty="0"/>
          </a:p>
          <a:p>
            <a:endParaRPr lang="nl-NL" dirty="0"/>
          </a:p>
          <a:p>
            <a:endParaRPr lang="en-US" sz="1800" dirty="0" smtClean="0"/>
          </a:p>
          <a:p>
            <a:endParaRPr lang="en-US" sz="1800" dirty="0" smtClean="0"/>
          </a:p>
          <a:p>
            <a:endParaRPr lang="nl-NL" sz="1800" dirty="0"/>
          </a:p>
        </p:txBody>
      </p:sp>
      <p:pic>
        <p:nvPicPr>
          <p:cNvPr id="4" name="Afbeelding 3"/>
          <p:cNvPicPr>
            <a:picLocks noChangeAspect="1"/>
          </p:cNvPicPr>
          <p:nvPr/>
        </p:nvPicPr>
        <p:blipFill>
          <a:blip r:embed="rId3"/>
          <a:stretch>
            <a:fillRect/>
          </a:stretch>
        </p:blipFill>
        <p:spPr>
          <a:xfrm>
            <a:off x="361244" y="378178"/>
            <a:ext cx="11514667" cy="6096000"/>
          </a:xfrm>
          <a:prstGeom prst="rect">
            <a:avLst/>
          </a:prstGeom>
        </p:spPr>
      </p:pic>
    </p:spTree>
    <p:extLst>
      <p:ext uri="{BB962C8B-B14F-4D97-AF65-F5344CB8AC3E}">
        <p14:creationId xmlns:p14="http://schemas.microsoft.com/office/powerpoint/2010/main" val="97260817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BA1CC63-547F-FD96-481D-08CB2CEC4A0D}"/>
              </a:ext>
            </a:extLst>
          </p:cNvPr>
          <p:cNvSpPr>
            <a:spLocks noGrp="1"/>
          </p:cNvSpPr>
          <p:nvPr>
            <p:ph type="title"/>
          </p:nvPr>
        </p:nvSpPr>
        <p:spPr/>
        <p:txBody>
          <a:bodyPr/>
          <a:lstStyle/>
          <a:p>
            <a:r>
              <a:rPr lang="nl-NL" dirty="0" smtClean="0"/>
              <a:t>Gezonde werkomgeving - hitte </a:t>
            </a:r>
            <a:endParaRPr lang="nl-NL" dirty="0"/>
          </a:p>
        </p:txBody>
      </p:sp>
      <p:sp>
        <p:nvSpPr>
          <p:cNvPr id="4" name="Rectangle 1"/>
          <p:cNvSpPr>
            <a:spLocks noGrp="1" noChangeArrowheads="1"/>
          </p:cNvSpPr>
          <p:nvPr>
            <p:ph sz="half" idx="1"/>
          </p:nvPr>
        </p:nvSpPr>
        <p:spPr bwMode="auto">
          <a:xfrm>
            <a:off x="1014047" y="2102021"/>
            <a:ext cx="7925002" cy="3416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342900" marR="0" indent="-342900" fontAlgn="base">
              <a:lnSpc>
                <a:spcPct val="150000"/>
              </a:lnSpc>
              <a:spcBef>
                <a:spcPct val="0"/>
              </a:spcBef>
              <a:buClrTx/>
              <a:buSzTx/>
              <a:buFont typeface="Symbol" panose="05050102010706020507" pitchFamily="18" charset="2"/>
              <a:buChar char=""/>
              <a:tabLst/>
            </a:pPr>
            <a:r>
              <a:rPr lang="nl-NL" altLang="nl-NL" sz="1600" b="1" dirty="0" smtClean="0">
                <a:latin typeface="Calibri" panose="020F0502020204030204" pitchFamily="34" charset="0"/>
                <a:ea typeface="Calibri" panose="020F0502020204030204" pitchFamily="34" charset="0"/>
                <a:cs typeface="Times New Roman" panose="02020603050405020304" pitchFamily="18" charset="0"/>
              </a:rPr>
              <a:t>Drink voldoende </a:t>
            </a:r>
            <a:r>
              <a:rPr lang="nl-NL" altLang="nl-NL" sz="1600" dirty="0" smtClean="0">
                <a:latin typeface="Calibri" panose="020F0502020204030204" pitchFamily="34" charset="0"/>
                <a:ea typeface="Calibri" panose="020F0502020204030204" pitchFamily="34" charset="0"/>
                <a:cs typeface="Times New Roman" panose="02020603050405020304" pitchFamily="18" charset="0"/>
              </a:rPr>
              <a:t>(géén alcohol)</a:t>
            </a:r>
          </a:p>
          <a:p>
            <a:pPr marL="342900" marR="0" indent="-342900" fontAlgn="base">
              <a:lnSpc>
                <a:spcPct val="150000"/>
              </a:lnSpc>
              <a:spcBef>
                <a:spcPct val="0"/>
              </a:spcBef>
              <a:buClrTx/>
              <a:buSzTx/>
              <a:buFont typeface="Symbol" panose="05050102010706020507" pitchFamily="18" charset="2"/>
              <a:buChar char=""/>
              <a:tabLst/>
            </a:pPr>
            <a:r>
              <a:rPr lang="nl-NL" altLang="nl-NL" sz="1600" dirty="0" smtClean="0">
                <a:latin typeface="Calibri" panose="020F0502020204030204" pitchFamily="34" charset="0"/>
                <a:ea typeface="Calibri" panose="020F0502020204030204" pitchFamily="34" charset="0"/>
                <a:cs typeface="Times New Roman" panose="02020603050405020304" pitchFamily="18" charset="0"/>
              </a:rPr>
              <a:t>Zorg dat </a:t>
            </a:r>
            <a:r>
              <a:rPr lang="nl-NL" altLang="nl-NL" sz="1600" dirty="0">
                <a:latin typeface="Calibri" panose="020F0502020204030204" pitchFamily="34" charset="0"/>
                <a:ea typeface="Calibri" panose="020F0502020204030204" pitchFamily="34" charset="0"/>
                <a:cs typeface="Times New Roman" panose="02020603050405020304" pitchFamily="18" charset="0"/>
              </a:rPr>
              <a:t>je </a:t>
            </a:r>
            <a:r>
              <a:rPr lang="nl-NL" altLang="nl-NL" sz="1600" b="1" dirty="0">
                <a:latin typeface="Calibri" panose="020F0502020204030204" pitchFamily="34" charset="0"/>
                <a:ea typeface="Calibri" panose="020F0502020204030204" pitchFamily="34" charset="0"/>
                <a:cs typeface="Times New Roman" panose="02020603050405020304" pitchFamily="18" charset="0"/>
              </a:rPr>
              <a:t>zelf koel </a:t>
            </a:r>
            <a:r>
              <a:rPr lang="nl-NL" altLang="nl-NL" sz="1600" dirty="0">
                <a:latin typeface="Calibri" panose="020F0502020204030204" pitchFamily="34" charset="0"/>
                <a:ea typeface="Calibri" panose="020F0502020204030204" pitchFamily="34" charset="0"/>
                <a:cs typeface="Times New Roman" panose="02020603050405020304" pitchFamily="18" charset="0"/>
              </a:rPr>
              <a:t>bent voordat je de warmte </a:t>
            </a:r>
            <a:r>
              <a:rPr lang="nl-NL" altLang="nl-NL" sz="1600" dirty="0" smtClean="0">
                <a:latin typeface="Calibri" panose="020F0502020204030204" pitchFamily="34" charset="0"/>
                <a:ea typeface="Calibri" panose="020F0502020204030204" pitchFamily="34" charset="0"/>
                <a:cs typeface="Times New Roman" panose="02020603050405020304" pitchFamily="18" charset="0"/>
              </a:rPr>
              <a:t>ingaat</a:t>
            </a:r>
            <a:endParaRPr lang="nl-NL" altLang="nl-NL" sz="1600" dirty="0">
              <a:latin typeface="Calibri" panose="020F0502020204030204" pitchFamily="34" charset="0"/>
              <a:ea typeface="Calibri" panose="020F0502020204030204" pitchFamily="34" charset="0"/>
              <a:cs typeface="Times New Roman" panose="02020603050405020304" pitchFamily="18" charset="0"/>
            </a:endParaRPr>
          </a:p>
          <a:p>
            <a:pPr marL="342900" marR="0" indent="-342900" fontAlgn="base">
              <a:lnSpc>
                <a:spcPct val="150000"/>
              </a:lnSpc>
              <a:spcBef>
                <a:spcPct val="0"/>
              </a:spcBef>
              <a:buClrTx/>
              <a:buSzTx/>
              <a:buFont typeface="Symbol" panose="05050102010706020507" pitchFamily="18" charset="2"/>
              <a:buChar char=""/>
              <a:tabLst/>
            </a:pPr>
            <a:r>
              <a:rPr lang="nl-NL" altLang="nl-NL" sz="1600" b="1" dirty="0" smtClean="0">
                <a:latin typeface="Calibri" panose="020F0502020204030204" pitchFamily="34" charset="0"/>
                <a:ea typeface="Calibri" panose="020F0502020204030204" pitchFamily="34" charset="0"/>
                <a:cs typeface="Times New Roman" panose="02020603050405020304" pitchFamily="18" charset="0"/>
              </a:rPr>
              <a:t>Sluit deuren </a:t>
            </a:r>
            <a:r>
              <a:rPr lang="nl-NL" altLang="nl-NL" sz="1600" dirty="0">
                <a:latin typeface="Calibri" panose="020F0502020204030204" pitchFamily="34" charset="0"/>
                <a:ea typeface="Calibri" panose="020F0502020204030204" pitchFamily="34" charset="0"/>
                <a:cs typeface="Times New Roman" panose="02020603050405020304" pitchFamily="18" charset="0"/>
              </a:rPr>
              <a:t>naar warme ruimtes </a:t>
            </a:r>
            <a:r>
              <a:rPr lang="nl-NL" altLang="nl-NL" sz="1600" dirty="0" smtClean="0">
                <a:latin typeface="Calibri" panose="020F0502020204030204" pitchFamily="34" charset="0"/>
                <a:ea typeface="Calibri" panose="020F0502020204030204" pitchFamily="34" charset="0"/>
                <a:cs typeface="Times New Roman" panose="02020603050405020304" pitchFamily="18" charset="0"/>
              </a:rPr>
              <a:t>(met ovens of warme machines)</a:t>
            </a:r>
          </a:p>
          <a:p>
            <a:pPr marL="342900" marR="0" indent="-342900" fontAlgn="base">
              <a:lnSpc>
                <a:spcPct val="150000"/>
              </a:lnSpc>
              <a:spcBef>
                <a:spcPct val="0"/>
              </a:spcBef>
              <a:buClrTx/>
              <a:buSzTx/>
              <a:buFont typeface="Symbol" panose="05050102010706020507" pitchFamily="18" charset="2"/>
              <a:buChar char=""/>
              <a:tabLst/>
            </a:pPr>
            <a:r>
              <a:rPr lang="nl-NL" altLang="nl-NL" sz="1600" b="1" dirty="0" smtClean="0">
                <a:latin typeface="Calibri" panose="020F0502020204030204" pitchFamily="34" charset="0"/>
                <a:ea typeface="Calibri" panose="020F0502020204030204" pitchFamily="34" charset="0"/>
                <a:cs typeface="Times New Roman" panose="02020603050405020304" pitchFamily="18" charset="0"/>
              </a:rPr>
              <a:t>Vermijd zware </a:t>
            </a:r>
            <a:r>
              <a:rPr lang="nl-NL" altLang="nl-NL" sz="1600" b="1" dirty="0">
                <a:latin typeface="Calibri" panose="020F0502020204030204" pitchFamily="34" charset="0"/>
                <a:ea typeface="Calibri" panose="020F0502020204030204" pitchFamily="34" charset="0"/>
                <a:cs typeface="Times New Roman" panose="02020603050405020304" pitchFamily="18" charset="0"/>
              </a:rPr>
              <a:t>lichamelijke </a:t>
            </a:r>
            <a:r>
              <a:rPr lang="nl-NL" altLang="nl-NL" sz="1600" b="1" dirty="0" smtClean="0">
                <a:latin typeface="Calibri" panose="020F0502020204030204" pitchFamily="34" charset="0"/>
                <a:ea typeface="Calibri" panose="020F0502020204030204" pitchFamily="34" charset="0"/>
                <a:cs typeface="Times New Roman" panose="02020603050405020304" pitchFamily="18" charset="0"/>
              </a:rPr>
              <a:t>inspanning</a:t>
            </a:r>
            <a:r>
              <a:rPr lang="nl-NL" altLang="nl-NL" sz="1600" dirty="0" smtClean="0">
                <a:latin typeface="Calibri" panose="020F0502020204030204" pitchFamily="34" charset="0"/>
                <a:ea typeface="Calibri" panose="020F0502020204030204" pitchFamily="34" charset="0"/>
                <a:cs typeface="Times New Roman" panose="02020603050405020304" pitchFamily="18" charset="0"/>
              </a:rPr>
              <a:t>, stel het uit of doe het zo kort mogelijk als het niet anders kan</a:t>
            </a:r>
          </a:p>
          <a:p>
            <a:pPr marL="342900" marR="0" indent="-342900" fontAlgn="base">
              <a:lnSpc>
                <a:spcPct val="150000"/>
              </a:lnSpc>
              <a:spcBef>
                <a:spcPct val="0"/>
              </a:spcBef>
              <a:buClrTx/>
              <a:buSzTx/>
              <a:buFont typeface="Symbol" panose="05050102010706020507" pitchFamily="18" charset="2"/>
              <a:buChar char=""/>
              <a:tabLst/>
            </a:pPr>
            <a:r>
              <a:rPr lang="nl-NL" altLang="nl-NL" sz="1600" dirty="0" smtClean="0">
                <a:latin typeface="Calibri" panose="020F0502020204030204" pitchFamily="34" charset="0"/>
                <a:ea typeface="Calibri" panose="020F0502020204030204" pitchFamily="34" charset="0"/>
                <a:cs typeface="Times New Roman" panose="02020603050405020304" pitchFamily="18" charset="0"/>
              </a:rPr>
              <a:t>Draag </a:t>
            </a:r>
            <a:r>
              <a:rPr lang="nl-NL" altLang="nl-NL" sz="1600" b="1" dirty="0" smtClean="0">
                <a:latin typeface="Calibri" panose="020F0502020204030204" pitchFamily="34" charset="0"/>
                <a:ea typeface="Calibri" panose="020F0502020204030204" pitchFamily="34" charset="0"/>
                <a:cs typeface="Times New Roman" panose="02020603050405020304" pitchFamily="18" charset="0"/>
              </a:rPr>
              <a:t>luchtige </a:t>
            </a:r>
            <a:r>
              <a:rPr lang="nl-NL" altLang="nl-NL" sz="1600" b="1" dirty="0">
                <a:latin typeface="Calibri" panose="020F0502020204030204" pitchFamily="34" charset="0"/>
                <a:ea typeface="Calibri" panose="020F0502020204030204" pitchFamily="34" charset="0"/>
                <a:cs typeface="Times New Roman" panose="02020603050405020304" pitchFamily="18" charset="0"/>
              </a:rPr>
              <a:t>droge </a:t>
            </a:r>
            <a:r>
              <a:rPr lang="nl-NL" altLang="nl-NL" sz="1600" b="1" dirty="0" smtClean="0">
                <a:latin typeface="Calibri" panose="020F0502020204030204" pitchFamily="34" charset="0"/>
                <a:ea typeface="Calibri" panose="020F0502020204030204" pitchFamily="34" charset="0"/>
                <a:cs typeface="Times New Roman" panose="02020603050405020304" pitchFamily="18" charset="0"/>
              </a:rPr>
              <a:t>kleding</a:t>
            </a:r>
            <a:r>
              <a:rPr lang="nl-NL" altLang="nl-NL" sz="1600" dirty="0" smtClean="0">
                <a:latin typeface="Calibri" panose="020F0502020204030204" pitchFamily="34" charset="0"/>
                <a:ea typeface="Calibri" panose="020F0502020204030204" pitchFamily="34" charset="0"/>
                <a:cs typeface="Times New Roman" panose="02020603050405020304" pitchFamily="18" charset="0"/>
              </a:rPr>
              <a:t>, </a:t>
            </a:r>
            <a:r>
              <a:rPr lang="nl-NL" altLang="nl-NL" sz="1600" dirty="0">
                <a:latin typeface="Calibri" panose="020F0502020204030204" pitchFamily="34" charset="0"/>
                <a:ea typeface="Calibri" panose="020F0502020204030204" pitchFamily="34" charset="0"/>
                <a:cs typeface="Times New Roman" panose="02020603050405020304" pitchFamily="18" charset="0"/>
              </a:rPr>
              <a:t>het liefst van </a:t>
            </a:r>
            <a:r>
              <a:rPr lang="nl-NL" altLang="nl-NL" sz="1600" dirty="0" smtClean="0">
                <a:latin typeface="Calibri" panose="020F0502020204030204" pitchFamily="34" charset="0"/>
                <a:ea typeface="Calibri" panose="020F0502020204030204" pitchFamily="34" charset="0"/>
                <a:cs typeface="Times New Roman" panose="02020603050405020304" pitchFamily="18" charset="0"/>
              </a:rPr>
              <a:t>katoen  </a:t>
            </a:r>
          </a:p>
          <a:p>
            <a:pPr marL="342900" marR="0" indent="-342900" fontAlgn="base">
              <a:lnSpc>
                <a:spcPct val="150000"/>
              </a:lnSpc>
              <a:spcBef>
                <a:spcPct val="0"/>
              </a:spcBef>
              <a:buClrTx/>
              <a:buSzTx/>
              <a:buFont typeface="Symbol" panose="05050102010706020507" pitchFamily="18" charset="2"/>
              <a:buChar char=""/>
              <a:tabLst/>
            </a:pPr>
            <a:r>
              <a:rPr lang="nl-NL" altLang="nl-NL" sz="1600" dirty="0" smtClean="0">
                <a:latin typeface="Calibri" panose="020F0502020204030204" pitchFamily="34" charset="0"/>
                <a:ea typeface="Calibri" panose="020F0502020204030204" pitchFamily="34" charset="0"/>
                <a:cs typeface="Times New Roman" panose="02020603050405020304" pitchFamily="18" charset="0"/>
              </a:rPr>
              <a:t>Check de zonkracht op </a:t>
            </a:r>
            <a:r>
              <a:rPr lang="nl-NL" altLang="nl-NL" sz="1600" dirty="0" smtClean="0">
                <a:latin typeface="Calibri" panose="020F0502020204030204" pitchFamily="34" charset="0"/>
                <a:ea typeface="Calibri" panose="020F0502020204030204" pitchFamily="34" charset="0"/>
                <a:cs typeface="Calibri" panose="020F0502020204030204" pitchFamily="34" charset="0"/>
              </a:rPr>
              <a:t>de </a:t>
            </a:r>
            <a:r>
              <a:rPr kumimoji="0" lang="nl-NL" altLang="nl-NL" sz="1600" b="1" i="0" u="none" strike="noStrike" cap="none" normalizeH="0" baseline="0" dirty="0" smtClean="0">
                <a:ln>
                  <a:noFill/>
                </a:ln>
                <a:solidFill>
                  <a:schemeClr val="tx1"/>
                </a:solidFill>
                <a:effectLst/>
                <a:latin typeface="Calibri" panose="020F0502020204030204" pitchFamily="34" charset="0"/>
                <a:cs typeface="Calibri" panose="020F0502020204030204" pitchFamily="34" charset="0"/>
                <a:hlinkClick r:id="rId3"/>
              </a:rPr>
              <a:t>website van het KNMI</a:t>
            </a:r>
            <a:r>
              <a:rPr kumimoji="0" lang="nl-NL" altLang="nl-NL" sz="1600" b="1" i="0" u="none" strike="noStrike" cap="none" normalizeH="0" baseline="0" dirty="0" smtClean="0">
                <a:ln>
                  <a:noFill/>
                </a:ln>
                <a:solidFill>
                  <a:schemeClr val="tx1"/>
                </a:solidFill>
                <a:effectLst/>
                <a:latin typeface="Calibri" panose="020F0502020204030204" pitchFamily="34" charset="0"/>
                <a:cs typeface="Calibri" panose="020F0502020204030204" pitchFamily="34" charset="0"/>
              </a:rPr>
              <a:t> </a:t>
            </a:r>
            <a:r>
              <a:rPr kumimoji="0" lang="nl-NL" altLang="nl-NL" sz="1600" b="0" i="0" u="none" strike="noStrike" cap="none" normalizeH="0" baseline="0" dirty="0" smtClean="0">
                <a:ln>
                  <a:noFill/>
                </a:ln>
                <a:solidFill>
                  <a:schemeClr val="tx1"/>
                </a:solidFill>
                <a:effectLst/>
                <a:latin typeface="Calibri" panose="020F0502020204030204" pitchFamily="34" charset="0"/>
                <a:cs typeface="Calibri" panose="020F0502020204030204" pitchFamily="34" charset="0"/>
              </a:rPr>
              <a:t>en smeer je elke twee uur in</a:t>
            </a:r>
          </a:p>
          <a:p>
            <a:pPr marL="342900" marR="0" indent="-342900" fontAlgn="base">
              <a:lnSpc>
                <a:spcPct val="150000"/>
              </a:lnSpc>
              <a:spcBef>
                <a:spcPct val="0"/>
              </a:spcBef>
              <a:buClrTx/>
              <a:buSzTx/>
              <a:buFont typeface="Symbol" panose="05050102010706020507" pitchFamily="18" charset="2"/>
              <a:buChar char=""/>
              <a:tabLst/>
            </a:pPr>
            <a:r>
              <a:rPr lang="nl-NL" altLang="nl-NL" sz="1600" dirty="0" smtClean="0">
                <a:latin typeface="Calibri" panose="020F0502020204030204" pitchFamily="34" charset="0"/>
                <a:cs typeface="Calibri" panose="020F0502020204030204" pitchFamily="34" charset="0"/>
              </a:rPr>
              <a:t>Gebruik de </a:t>
            </a:r>
            <a:r>
              <a:rPr kumimoji="0" lang="nl-NL" altLang="nl-NL" sz="1600" b="0" i="0" u="none" strike="noStrike" cap="none" normalizeH="0" baseline="0" dirty="0" smtClean="0">
                <a:ln>
                  <a:noFill/>
                </a:ln>
                <a:solidFill>
                  <a:schemeClr val="tx1"/>
                </a:solidFill>
                <a:effectLst/>
                <a:latin typeface="Calibri" panose="020F0502020204030204" pitchFamily="34" charset="0"/>
                <a:cs typeface="Calibri" panose="020F0502020204030204" pitchFamily="34" charset="0"/>
              </a:rPr>
              <a:t> </a:t>
            </a:r>
            <a:r>
              <a:rPr kumimoji="0" lang="nl-NL" altLang="nl-NL" sz="1600" b="1" i="0" u="none" strike="noStrike" cap="none" normalizeH="0" baseline="0" dirty="0" smtClean="0">
                <a:ln>
                  <a:noFill/>
                </a:ln>
                <a:solidFill>
                  <a:schemeClr val="tx1"/>
                </a:solidFill>
                <a:effectLst/>
                <a:latin typeface="Calibri" panose="020F0502020204030204" pitchFamily="34" charset="0"/>
                <a:cs typeface="Calibri" panose="020F0502020204030204" pitchFamily="34" charset="0"/>
                <a:hlinkClick r:id="rId4"/>
              </a:rPr>
              <a:t>FNV werkklimaatapp</a:t>
            </a:r>
            <a:r>
              <a:rPr lang="nl-NL" altLang="nl-NL" sz="1600" b="1" dirty="0">
                <a:latin typeface="Calibri" panose="020F0502020204030204" pitchFamily="34" charset="0"/>
                <a:cs typeface="Calibri" panose="020F0502020204030204" pitchFamily="34" charset="0"/>
              </a:rPr>
              <a:t> </a:t>
            </a:r>
            <a:r>
              <a:rPr lang="nl-NL" altLang="nl-NL" sz="1600" dirty="0" smtClean="0">
                <a:latin typeface="Calibri" panose="020F0502020204030204" pitchFamily="34" charset="0"/>
                <a:cs typeface="Calibri" panose="020F0502020204030204" pitchFamily="34" charset="0"/>
              </a:rPr>
              <a:t>en bespreek met je leidinggevende </a:t>
            </a:r>
            <a:r>
              <a:rPr kumimoji="0" lang="nl-NL" altLang="nl-NL" sz="1600" b="0" i="0" u="none" strike="noStrike" cap="none" normalizeH="0" baseline="0" dirty="0" smtClean="0">
                <a:ln>
                  <a:noFill/>
                </a:ln>
                <a:solidFill>
                  <a:schemeClr val="tx1"/>
                </a:solidFill>
                <a:effectLst/>
                <a:latin typeface="Calibri" panose="020F0502020204030204" pitchFamily="34" charset="0"/>
                <a:cs typeface="Calibri" panose="020F0502020204030204" pitchFamily="34" charset="0"/>
              </a:rPr>
              <a:t>of een werksituatie gezond is</a:t>
            </a:r>
          </a:p>
        </p:txBody>
      </p:sp>
      <p:pic>
        <p:nvPicPr>
          <p:cNvPr id="5" name="Afbeelding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805040" y="1363932"/>
            <a:ext cx="2964943" cy="4816151"/>
          </a:xfrm>
          <a:prstGeom prst="rect">
            <a:avLst/>
          </a:prstGeom>
        </p:spPr>
      </p:pic>
    </p:spTree>
    <p:extLst>
      <p:ext uri="{BB962C8B-B14F-4D97-AF65-F5344CB8AC3E}">
        <p14:creationId xmlns:p14="http://schemas.microsoft.com/office/powerpoint/2010/main" val="12507093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BA1CC63-547F-FD96-481D-08CB2CEC4A0D}"/>
              </a:ext>
            </a:extLst>
          </p:cNvPr>
          <p:cNvSpPr>
            <a:spLocks noGrp="1"/>
          </p:cNvSpPr>
          <p:nvPr>
            <p:ph type="title"/>
          </p:nvPr>
        </p:nvSpPr>
        <p:spPr/>
        <p:txBody>
          <a:bodyPr/>
          <a:lstStyle/>
          <a:p>
            <a:r>
              <a:rPr lang="nl-NL" dirty="0" smtClean="0"/>
              <a:t>Gezonde werkomgeving - kou </a:t>
            </a:r>
            <a:endParaRPr lang="nl-NL" dirty="0"/>
          </a:p>
        </p:txBody>
      </p:sp>
      <p:sp>
        <p:nvSpPr>
          <p:cNvPr id="4" name="Rectangle 1"/>
          <p:cNvSpPr>
            <a:spLocks noGrp="1" noChangeArrowheads="1"/>
          </p:cNvSpPr>
          <p:nvPr>
            <p:ph sz="half" idx="1"/>
          </p:nvPr>
        </p:nvSpPr>
        <p:spPr bwMode="auto">
          <a:xfrm>
            <a:off x="1014046" y="2102021"/>
            <a:ext cx="8689174" cy="3416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342900" marR="0" indent="-342900" fontAlgn="base">
              <a:lnSpc>
                <a:spcPct val="150000"/>
              </a:lnSpc>
              <a:spcBef>
                <a:spcPct val="0"/>
              </a:spcBef>
              <a:buClrTx/>
              <a:buSzTx/>
              <a:buFont typeface="Symbol" panose="05050102010706020507" pitchFamily="18" charset="2"/>
              <a:buChar char=""/>
              <a:tabLst/>
            </a:pPr>
            <a:endParaRPr lang="nl-NL" altLang="nl-NL" sz="1600" dirty="0">
              <a:latin typeface="Calibri" panose="020F0502020204030204" pitchFamily="34" charset="0"/>
              <a:ea typeface="Calibri" panose="020F0502020204030204" pitchFamily="34" charset="0"/>
              <a:cs typeface="Times New Roman" panose="02020603050405020304" pitchFamily="18" charset="0"/>
            </a:endParaRPr>
          </a:p>
          <a:p>
            <a:pPr marL="342900" marR="0" indent="-342900" fontAlgn="base">
              <a:lnSpc>
                <a:spcPct val="150000"/>
              </a:lnSpc>
              <a:spcBef>
                <a:spcPct val="0"/>
              </a:spcBef>
              <a:buClrTx/>
              <a:buSzTx/>
              <a:buFont typeface="Symbol" panose="05050102010706020507" pitchFamily="18" charset="2"/>
              <a:buChar char=""/>
              <a:tabLst/>
            </a:pPr>
            <a:r>
              <a:rPr lang="nl-NL" altLang="nl-NL" sz="1600" b="1" dirty="0" smtClean="0">
                <a:latin typeface="Calibri" panose="020F0502020204030204" pitchFamily="34" charset="0"/>
                <a:ea typeface="Calibri" panose="020F0502020204030204" pitchFamily="34" charset="0"/>
                <a:cs typeface="Times New Roman" panose="02020603050405020304" pitchFamily="18" charset="0"/>
              </a:rPr>
              <a:t>Scherm </a:t>
            </a:r>
            <a:r>
              <a:rPr lang="nl-NL" altLang="nl-NL" sz="1600" b="1" dirty="0">
                <a:latin typeface="Calibri" panose="020F0502020204030204" pitchFamily="34" charset="0"/>
                <a:ea typeface="Calibri" panose="020F0502020204030204" pitchFamily="34" charset="0"/>
                <a:cs typeface="Times New Roman" panose="02020603050405020304" pitchFamily="18" charset="0"/>
              </a:rPr>
              <a:t>de </a:t>
            </a:r>
            <a:r>
              <a:rPr lang="nl-NL" altLang="nl-NL" sz="1600" b="1" dirty="0" smtClean="0">
                <a:latin typeface="Calibri" panose="020F0502020204030204" pitchFamily="34" charset="0"/>
                <a:ea typeface="Calibri" panose="020F0502020204030204" pitchFamily="34" charset="0"/>
                <a:cs typeface="Times New Roman" panose="02020603050405020304" pitchFamily="18" charset="0"/>
              </a:rPr>
              <a:t>werkplek</a:t>
            </a:r>
            <a:r>
              <a:rPr lang="nl-NL" altLang="nl-NL" sz="1600" dirty="0" smtClean="0">
                <a:latin typeface="Calibri" panose="020F0502020204030204" pitchFamily="34" charset="0"/>
                <a:ea typeface="Calibri" panose="020F0502020204030204" pitchFamily="34" charset="0"/>
                <a:cs typeface="Times New Roman" panose="02020603050405020304" pitchFamily="18" charset="0"/>
              </a:rPr>
              <a:t> als het kan </a:t>
            </a:r>
            <a:r>
              <a:rPr lang="nl-NL" altLang="nl-NL" sz="1600" b="1" dirty="0">
                <a:latin typeface="Calibri" panose="020F0502020204030204" pitchFamily="34" charset="0"/>
                <a:ea typeface="Calibri" panose="020F0502020204030204" pitchFamily="34" charset="0"/>
                <a:cs typeface="Times New Roman" panose="02020603050405020304" pitchFamily="18" charset="0"/>
              </a:rPr>
              <a:t>af</a:t>
            </a:r>
            <a:r>
              <a:rPr lang="nl-NL" altLang="nl-NL" sz="1600" dirty="0">
                <a:latin typeface="Calibri" panose="020F0502020204030204" pitchFamily="34" charset="0"/>
                <a:ea typeface="Calibri" panose="020F0502020204030204" pitchFamily="34" charset="0"/>
                <a:cs typeface="Times New Roman" panose="02020603050405020304" pitchFamily="18" charset="0"/>
              </a:rPr>
              <a:t> van kou, wind en/of </a:t>
            </a:r>
            <a:r>
              <a:rPr lang="nl-NL" altLang="nl-NL" sz="1600" dirty="0" smtClean="0">
                <a:latin typeface="Calibri" panose="020F0502020204030204" pitchFamily="34" charset="0"/>
                <a:ea typeface="Calibri" panose="020F0502020204030204" pitchFamily="34" charset="0"/>
                <a:cs typeface="Times New Roman" panose="02020603050405020304" pitchFamily="18" charset="0"/>
              </a:rPr>
              <a:t>regen</a:t>
            </a:r>
            <a:endParaRPr lang="nl-NL" altLang="nl-NL" sz="1600" dirty="0">
              <a:latin typeface="Calibri" panose="020F0502020204030204" pitchFamily="34" charset="0"/>
              <a:ea typeface="Calibri" panose="020F0502020204030204" pitchFamily="34" charset="0"/>
              <a:cs typeface="Times New Roman" panose="02020603050405020304" pitchFamily="18" charset="0"/>
            </a:endParaRPr>
          </a:p>
          <a:p>
            <a:pPr marL="342900" marR="0" indent="-342900" fontAlgn="base">
              <a:lnSpc>
                <a:spcPct val="150000"/>
              </a:lnSpc>
              <a:spcBef>
                <a:spcPct val="0"/>
              </a:spcBef>
              <a:buClrTx/>
              <a:buSzTx/>
              <a:buFont typeface="Symbol" panose="05050102010706020507" pitchFamily="18" charset="2"/>
              <a:buChar char=""/>
              <a:tabLst/>
            </a:pPr>
            <a:r>
              <a:rPr lang="nl-NL" altLang="nl-NL" sz="1600" dirty="0" smtClean="0">
                <a:latin typeface="Calibri" panose="020F0502020204030204" pitchFamily="34" charset="0"/>
                <a:ea typeface="Calibri" panose="020F0502020204030204" pitchFamily="34" charset="0"/>
                <a:cs typeface="Times New Roman" panose="02020603050405020304" pitchFamily="18" charset="0"/>
              </a:rPr>
              <a:t>Neem pauze in </a:t>
            </a:r>
            <a:r>
              <a:rPr lang="nl-NL" altLang="nl-NL" sz="1600" dirty="0">
                <a:latin typeface="Calibri" panose="020F0502020204030204" pitchFamily="34" charset="0"/>
                <a:ea typeface="Calibri" panose="020F0502020204030204" pitchFamily="34" charset="0"/>
                <a:cs typeface="Times New Roman" panose="02020603050405020304" pitchFamily="18" charset="0"/>
              </a:rPr>
              <a:t>een </a:t>
            </a:r>
            <a:r>
              <a:rPr lang="nl-NL" altLang="nl-NL" sz="1600" b="1" dirty="0">
                <a:latin typeface="Calibri" panose="020F0502020204030204" pitchFamily="34" charset="0"/>
                <a:ea typeface="Calibri" panose="020F0502020204030204" pitchFamily="34" charset="0"/>
                <a:cs typeface="Times New Roman" panose="02020603050405020304" pitchFamily="18" charset="0"/>
              </a:rPr>
              <a:t>warme </a:t>
            </a:r>
            <a:r>
              <a:rPr lang="nl-NL" altLang="nl-NL" sz="1600" b="1" dirty="0" smtClean="0">
                <a:latin typeface="Calibri" panose="020F0502020204030204" pitchFamily="34" charset="0"/>
                <a:ea typeface="Calibri" panose="020F0502020204030204" pitchFamily="34" charset="0"/>
                <a:cs typeface="Times New Roman" panose="02020603050405020304" pitchFamily="18" charset="0"/>
              </a:rPr>
              <a:t>ruimte</a:t>
            </a:r>
            <a:endParaRPr lang="nl-NL" altLang="nl-NL" sz="1600" b="1" dirty="0">
              <a:latin typeface="Calibri" panose="020F0502020204030204" pitchFamily="34" charset="0"/>
              <a:ea typeface="Calibri" panose="020F0502020204030204" pitchFamily="34" charset="0"/>
              <a:cs typeface="Times New Roman" panose="02020603050405020304" pitchFamily="18" charset="0"/>
            </a:endParaRPr>
          </a:p>
          <a:p>
            <a:pPr marL="342900" marR="0" indent="-342900" fontAlgn="base">
              <a:lnSpc>
                <a:spcPct val="150000"/>
              </a:lnSpc>
              <a:spcBef>
                <a:spcPct val="0"/>
              </a:spcBef>
              <a:buClrTx/>
              <a:buSzTx/>
              <a:buFont typeface="Symbol" panose="05050102010706020507" pitchFamily="18" charset="2"/>
              <a:buChar char=""/>
              <a:tabLst/>
            </a:pPr>
            <a:r>
              <a:rPr lang="nl-NL" altLang="nl-NL" sz="1600" dirty="0" smtClean="0">
                <a:latin typeface="Calibri" panose="020F0502020204030204" pitchFamily="34" charset="0"/>
                <a:ea typeface="Calibri" panose="020F0502020204030204" pitchFamily="34" charset="0"/>
                <a:cs typeface="Times New Roman" panose="02020603050405020304" pitchFamily="18" charset="0"/>
              </a:rPr>
              <a:t>Drink </a:t>
            </a:r>
            <a:r>
              <a:rPr lang="nl-NL" altLang="nl-NL" sz="1600" b="1" dirty="0" smtClean="0">
                <a:latin typeface="Calibri" panose="020F0502020204030204" pitchFamily="34" charset="0"/>
                <a:ea typeface="Calibri" panose="020F0502020204030204" pitchFamily="34" charset="0"/>
                <a:cs typeface="Times New Roman" panose="02020603050405020304" pitchFamily="18" charset="0"/>
              </a:rPr>
              <a:t>warme dranken </a:t>
            </a:r>
            <a:endParaRPr lang="nl-NL" altLang="nl-NL" sz="1600" b="1" dirty="0">
              <a:latin typeface="Calibri" panose="020F0502020204030204" pitchFamily="34" charset="0"/>
              <a:ea typeface="Calibri" panose="020F0502020204030204" pitchFamily="34" charset="0"/>
              <a:cs typeface="Times New Roman" panose="02020603050405020304" pitchFamily="18" charset="0"/>
            </a:endParaRPr>
          </a:p>
          <a:p>
            <a:pPr marL="342900" marR="0" indent="-342900" fontAlgn="base">
              <a:lnSpc>
                <a:spcPct val="150000"/>
              </a:lnSpc>
              <a:spcBef>
                <a:spcPct val="0"/>
              </a:spcBef>
              <a:buClrTx/>
              <a:buSzTx/>
              <a:buFont typeface="Symbol" panose="05050102010706020507" pitchFamily="18" charset="2"/>
              <a:buChar char=""/>
              <a:tabLst/>
            </a:pPr>
            <a:r>
              <a:rPr lang="nl-NL" altLang="nl-NL" sz="1600" dirty="0" smtClean="0">
                <a:latin typeface="Calibri" panose="020F0502020204030204" pitchFamily="34" charset="0"/>
                <a:ea typeface="Calibri" panose="020F0502020204030204" pitchFamily="34" charset="0"/>
                <a:cs typeface="Times New Roman" panose="02020603050405020304" pitchFamily="18" charset="0"/>
              </a:rPr>
              <a:t>Laat </a:t>
            </a:r>
            <a:r>
              <a:rPr lang="nl-NL" altLang="nl-NL" sz="1600" dirty="0">
                <a:latin typeface="Calibri" panose="020F0502020204030204" pitchFamily="34" charset="0"/>
                <a:ea typeface="Calibri" panose="020F0502020204030204" pitchFamily="34" charset="0"/>
                <a:cs typeface="Times New Roman" panose="02020603050405020304" pitchFamily="18" charset="0"/>
              </a:rPr>
              <a:t>gereedschap niet liggen op een koude plek (vooral ’s nachts niet</a:t>
            </a:r>
            <a:r>
              <a:rPr lang="nl-NL" altLang="nl-NL" sz="1600" dirty="0" smtClean="0">
                <a:latin typeface="Calibri" panose="020F0502020204030204" pitchFamily="34" charset="0"/>
                <a:ea typeface="Calibri" panose="020F0502020204030204" pitchFamily="34" charset="0"/>
                <a:cs typeface="Times New Roman" panose="02020603050405020304" pitchFamily="18" charset="0"/>
              </a:rPr>
              <a:t>)</a:t>
            </a:r>
            <a:endParaRPr lang="nl-NL" altLang="nl-NL" sz="1600" dirty="0">
              <a:latin typeface="Calibri" panose="020F0502020204030204" pitchFamily="34" charset="0"/>
              <a:ea typeface="Calibri" panose="020F0502020204030204" pitchFamily="34" charset="0"/>
              <a:cs typeface="Times New Roman" panose="02020603050405020304" pitchFamily="18" charset="0"/>
            </a:endParaRPr>
          </a:p>
          <a:p>
            <a:pPr marL="342900" marR="0" indent="-342900" fontAlgn="base">
              <a:lnSpc>
                <a:spcPct val="150000"/>
              </a:lnSpc>
              <a:spcBef>
                <a:spcPct val="0"/>
              </a:spcBef>
              <a:buClrTx/>
              <a:buSzTx/>
              <a:buFont typeface="Symbol" panose="05050102010706020507" pitchFamily="18" charset="2"/>
              <a:buChar char=""/>
              <a:tabLst/>
            </a:pPr>
            <a:r>
              <a:rPr lang="nl-NL" altLang="nl-NL" sz="1600" dirty="0" smtClean="0">
                <a:latin typeface="Calibri" panose="020F0502020204030204" pitchFamily="34" charset="0"/>
                <a:ea typeface="Calibri" panose="020F0502020204030204" pitchFamily="34" charset="0"/>
                <a:cs typeface="Times New Roman" panose="02020603050405020304" pitchFamily="18" charset="0"/>
              </a:rPr>
              <a:t> </a:t>
            </a:r>
            <a:r>
              <a:rPr lang="nl-NL" altLang="nl-NL" sz="1600" b="1" dirty="0" smtClean="0">
                <a:latin typeface="Calibri" panose="020F0502020204030204" pitchFamily="34" charset="0"/>
                <a:ea typeface="Calibri" panose="020F0502020204030204" pitchFamily="34" charset="0"/>
                <a:cs typeface="Times New Roman" panose="02020603050405020304" pitchFamily="18" charset="0"/>
              </a:rPr>
              <a:t>Vraag je leidinggevende </a:t>
            </a:r>
            <a:r>
              <a:rPr lang="nl-NL" altLang="nl-NL" sz="1600" dirty="0" smtClean="0">
                <a:latin typeface="Calibri" panose="020F0502020204030204" pitchFamily="34" charset="0"/>
                <a:ea typeface="Calibri" panose="020F0502020204030204" pitchFamily="34" charset="0"/>
                <a:cs typeface="Times New Roman" panose="02020603050405020304" pitchFamily="18" charset="0"/>
              </a:rPr>
              <a:t>om warme kleding, schoenen en handschoenen </a:t>
            </a:r>
          </a:p>
          <a:p>
            <a:pPr marL="342900" marR="0" indent="-342900" fontAlgn="base">
              <a:lnSpc>
                <a:spcPct val="150000"/>
              </a:lnSpc>
              <a:spcBef>
                <a:spcPct val="0"/>
              </a:spcBef>
              <a:buClrTx/>
              <a:buSzTx/>
              <a:buFont typeface="Symbol" panose="05050102010706020507" pitchFamily="18" charset="2"/>
              <a:buChar char=""/>
              <a:tabLst/>
            </a:pPr>
            <a:r>
              <a:rPr lang="nl-NL" altLang="nl-NL" sz="1600" dirty="0" smtClean="0">
                <a:latin typeface="Calibri" panose="020F0502020204030204" pitchFamily="34" charset="0"/>
                <a:ea typeface="Calibri" panose="020F0502020204030204" pitchFamily="34" charset="0"/>
                <a:cs typeface="Times New Roman" panose="02020603050405020304" pitchFamily="18" charset="0"/>
              </a:rPr>
              <a:t> </a:t>
            </a:r>
            <a:r>
              <a:rPr lang="nl-NL" altLang="nl-NL" sz="1600" b="1" dirty="0" smtClean="0">
                <a:latin typeface="Calibri" panose="020F0502020204030204" pitchFamily="34" charset="0"/>
                <a:ea typeface="Calibri" panose="020F0502020204030204" pitchFamily="34" charset="0"/>
                <a:cs typeface="Times New Roman" panose="02020603050405020304" pitchFamily="18" charset="0"/>
              </a:rPr>
              <a:t>Verkort de </a:t>
            </a:r>
            <a:r>
              <a:rPr lang="nl-NL" altLang="nl-NL" sz="1600" b="1" dirty="0">
                <a:latin typeface="Calibri" panose="020F0502020204030204" pitchFamily="34" charset="0"/>
                <a:ea typeface="Calibri" panose="020F0502020204030204" pitchFamily="34" charset="0"/>
                <a:cs typeface="Times New Roman" panose="02020603050405020304" pitchFamily="18" charset="0"/>
              </a:rPr>
              <a:t>duur </a:t>
            </a:r>
            <a:r>
              <a:rPr lang="nl-NL" altLang="nl-NL" sz="1600" dirty="0">
                <a:latin typeface="Calibri" panose="020F0502020204030204" pitchFamily="34" charset="0"/>
                <a:ea typeface="Calibri" panose="020F0502020204030204" pitchFamily="34" charset="0"/>
                <a:cs typeface="Times New Roman" panose="02020603050405020304" pitchFamily="18" charset="0"/>
              </a:rPr>
              <a:t>van de </a:t>
            </a:r>
            <a:r>
              <a:rPr lang="nl-NL" altLang="nl-NL" sz="1600" dirty="0" smtClean="0">
                <a:latin typeface="Calibri" panose="020F0502020204030204" pitchFamily="34" charset="0"/>
                <a:ea typeface="Calibri" panose="020F0502020204030204" pitchFamily="34" charset="0"/>
                <a:cs typeface="Times New Roman" panose="02020603050405020304" pitchFamily="18" charset="0"/>
              </a:rPr>
              <a:t>werkzaamheden als </a:t>
            </a:r>
            <a:r>
              <a:rPr lang="nl-NL" altLang="nl-NL" sz="1600" dirty="0">
                <a:latin typeface="Calibri" panose="020F0502020204030204" pitchFamily="34" charset="0"/>
                <a:ea typeface="Calibri" panose="020F0502020204030204" pitchFamily="34" charset="0"/>
                <a:cs typeface="Times New Roman" panose="02020603050405020304" pitchFamily="18" charset="0"/>
              </a:rPr>
              <a:t>het kan </a:t>
            </a:r>
          </a:p>
          <a:p>
            <a:pPr marL="342900" marR="0" indent="-342900" fontAlgn="base">
              <a:lnSpc>
                <a:spcPct val="150000"/>
              </a:lnSpc>
              <a:spcBef>
                <a:spcPct val="0"/>
              </a:spcBef>
              <a:buClrTx/>
              <a:buSzTx/>
              <a:buFont typeface="Symbol" panose="05050102010706020507" pitchFamily="18" charset="2"/>
              <a:buChar char=""/>
              <a:tabLst/>
            </a:pPr>
            <a:r>
              <a:rPr lang="nl-NL" altLang="nl-NL" sz="1600" dirty="0">
                <a:latin typeface="Calibri" panose="020F0502020204030204" pitchFamily="34" charset="0"/>
                <a:ea typeface="Calibri" panose="020F0502020204030204" pitchFamily="34" charset="0"/>
                <a:cs typeface="Times New Roman" panose="02020603050405020304" pitchFamily="18" charset="0"/>
              </a:rPr>
              <a:t> </a:t>
            </a:r>
            <a:r>
              <a:rPr lang="nl-NL" altLang="nl-NL" sz="1600" b="1" dirty="0" smtClean="0">
                <a:latin typeface="Calibri" panose="020F0502020204030204" pitchFamily="34" charset="0"/>
                <a:ea typeface="Calibri" panose="020F0502020204030204" pitchFamily="34" charset="0"/>
                <a:cs typeface="Times New Roman" panose="02020603050405020304" pitchFamily="18" charset="0"/>
              </a:rPr>
              <a:t>Wissel</a:t>
            </a:r>
            <a:r>
              <a:rPr lang="nl-NL" altLang="nl-NL" sz="1600" dirty="0" smtClean="0">
                <a:latin typeface="Calibri" panose="020F0502020204030204" pitchFamily="34" charset="0"/>
                <a:ea typeface="Calibri" panose="020F0502020204030204" pitchFamily="34" charset="0"/>
                <a:cs typeface="Times New Roman" panose="02020603050405020304" pitchFamily="18" charset="0"/>
              </a:rPr>
              <a:t> </a:t>
            </a:r>
            <a:r>
              <a:rPr lang="nl-NL" altLang="nl-NL" sz="1600" b="1" dirty="0" smtClean="0">
                <a:latin typeface="Calibri" panose="020F0502020204030204" pitchFamily="34" charset="0"/>
                <a:ea typeface="Calibri" panose="020F0502020204030204" pitchFamily="34" charset="0"/>
                <a:cs typeface="Times New Roman" panose="02020603050405020304" pitchFamily="18" charset="0"/>
              </a:rPr>
              <a:t>werk in de kou af</a:t>
            </a:r>
            <a:r>
              <a:rPr lang="nl-NL" altLang="nl-NL" sz="1600" dirty="0" smtClean="0">
                <a:latin typeface="Calibri" panose="020F0502020204030204" pitchFamily="34" charset="0"/>
                <a:ea typeface="Calibri" panose="020F0502020204030204" pitchFamily="34" charset="0"/>
                <a:cs typeface="Times New Roman" panose="02020603050405020304" pitchFamily="18" charset="0"/>
              </a:rPr>
              <a:t> met </a:t>
            </a:r>
            <a:r>
              <a:rPr lang="nl-NL" altLang="nl-NL" sz="1600" dirty="0">
                <a:latin typeface="Calibri" panose="020F0502020204030204" pitchFamily="34" charset="0"/>
                <a:ea typeface="Calibri" panose="020F0502020204030204" pitchFamily="34" charset="0"/>
                <a:cs typeface="Times New Roman" panose="02020603050405020304" pitchFamily="18" charset="0"/>
              </a:rPr>
              <a:t>werk op een warme </a:t>
            </a:r>
            <a:r>
              <a:rPr lang="nl-NL" altLang="nl-NL" sz="1600" dirty="0" smtClean="0">
                <a:latin typeface="Calibri" panose="020F0502020204030204" pitchFamily="34" charset="0"/>
                <a:ea typeface="Calibri" panose="020F0502020204030204" pitchFamily="34" charset="0"/>
                <a:cs typeface="Times New Roman" panose="02020603050405020304" pitchFamily="18" charset="0"/>
              </a:rPr>
              <a:t>plek</a:t>
            </a:r>
            <a:endParaRPr lang="nl-NL" altLang="nl-NL" sz="1600" dirty="0">
              <a:latin typeface="Calibri" panose="020F0502020204030204" pitchFamily="34" charset="0"/>
              <a:ea typeface="Calibri" panose="020F0502020204030204" pitchFamily="34" charset="0"/>
              <a:cs typeface="Times New Roman" panose="02020603050405020304" pitchFamily="18" charset="0"/>
            </a:endParaRPr>
          </a:p>
          <a:p>
            <a:pPr marL="342900" marR="0" indent="-342900" fontAlgn="base">
              <a:lnSpc>
                <a:spcPct val="150000"/>
              </a:lnSpc>
              <a:spcBef>
                <a:spcPct val="0"/>
              </a:spcBef>
              <a:buClrTx/>
              <a:buSzTx/>
              <a:buFont typeface="Symbol" panose="05050102010706020507" pitchFamily="18" charset="2"/>
              <a:buChar char=""/>
              <a:tabLst/>
            </a:pPr>
            <a:r>
              <a:rPr lang="nl-NL" altLang="nl-NL" sz="1600" dirty="0" smtClean="0">
                <a:latin typeface="Calibri" panose="020F0502020204030204" pitchFamily="34" charset="0"/>
                <a:cs typeface="Calibri" panose="020F0502020204030204" pitchFamily="34" charset="0"/>
              </a:rPr>
              <a:t>Gebruik de </a:t>
            </a:r>
            <a:r>
              <a:rPr kumimoji="0" lang="nl-NL" altLang="nl-NL" sz="1600" b="0" i="0" u="none" strike="noStrike" cap="none" normalizeH="0" baseline="0" dirty="0" smtClean="0">
                <a:ln>
                  <a:noFill/>
                </a:ln>
                <a:solidFill>
                  <a:schemeClr val="tx1"/>
                </a:solidFill>
                <a:effectLst/>
                <a:latin typeface="Calibri" panose="020F0502020204030204" pitchFamily="34" charset="0"/>
                <a:cs typeface="Calibri" panose="020F0502020204030204" pitchFamily="34" charset="0"/>
              </a:rPr>
              <a:t> </a:t>
            </a:r>
            <a:r>
              <a:rPr kumimoji="0" lang="nl-NL" altLang="nl-NL" sz="1600" b="1" i="0" u="none" strike="noStrike" cap="none" normalizeH="0" baseline="0" dirty="0" smtClean="0">
                <a:ln>
                  <a:noFill/>
                </a:ln>
                <a:solidFill>
                  <a:schemeClr val="tx1"/>
                </a:solidFill>
                <a:effectLst/>
                <a:latin typeface="Calibri" panose="020F0502020204030204" pitchFamily="34" charset="0"/>
                <a:cs typeface="Calibri" panose="020F0502020204030204" pitchFamily="34" charset="0"/>
                <a:hlinkClick r:id="rId3"/>
              </a:rPr>
              <a:t>FNV werkklimaatapp</a:t>
            </a:r>
            <a:r>
              <a:rPr lang="nl-NL" altLang="nl-NL" sz="1600" b="1" dirty="0">
                <a:latin typeface="Calibri" panose="020F0502020204030204" pitchFamily="34" charset="0"/>
                <a:cs typeface="Calibri" panose="020F0502020204030204" pitchFamily="34" charset="0"/>
              </a:rPr>
              <a:t> </a:t>
            </a:r>
            <a:r>
              <a:rPr lang="nl-NL" altLang="nl-NL" sz="1600" dirty="0" smtClean="0">
                <a:latin typeface="Calibri" panose="020F0502020204030204" pitchFamily="34" charset="0"/>
                <a:cs typeface="Calibri" panose="020F0502020204030204" pitchFamily="34" charset="0"/>
              </a:rPr>
              <a:t>en bespreek met je leidinggevende </a:t>
            </a:r>
            <a:r>
              <a:rPr kumimoji="0" lang="nl-NL" altLang="nl-NL" sz="1600" b="0" i="0" u="none" strike="noStrike" cap="none" normalizeH="0" baseline="0" dirty="0" smtClean="0">
                <a:ln>
                  <a:noFill/>
                </a:ln>
                <a:solidFill>
                  <a:schemeClr val="tx1"/>
                </a:solidFill>
                <a:effectLst/>
                <a:latin typeface="Calibri" panose="020F0502020204030204" pitchFamily="34" charset="0"/>
                <a:cs typeface="Calibri" panose="020F0502020204030204" pitchFamily="34" charset="0"/>
              </a:rPr>
              <a:t>of een werksituatie gezond is</a:t>
            </a:r>
          </a:p>
        </p:txBody>
      </p:sp>
      <p:pic>
        <p:nvPicPr>
          <p:cNvPr id="3" name="Afbeelding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14290" y="473336"/>
            <a:ext cx="3835773" cy="4027719"/>
          </a:xfrm>
          <a:prstGeom prst="rect">
            <a:avLst/>
          </a:prstGeom>
        </p:spPr>
      </p:pic>
    </p:spTree>
    <p:extLst>
      <p:ext uri="{BB962C8B-B14F-4D97-AF65-F5344CB8AC3E}">
        <p14:creationId xmlns:p14="http://schemas.microsoft.com/office/powerpoint/2010/main" val="10424947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53731EC-B310-1424-B807-2E2936B382D9}"/>
              </a:ext>
            </a:extLst>
          </p:cNvPr>
          <p:cNvSpPr>
            <a:spLocks noGrp="1"/>
          </p:cNvSpPr>
          <p:nvPr>
            <p:ph type="ctrTitle"/>
          </p:nvPr>
        </p:nvSpPr>
        <p:spPr/>
        <p:txBody>
          <a:bodyPr/>
          <a:lstStyle/>
          <a:p>
            <a:r>
              <a:rPr lang="nl-NL" dirty="0" smtClean="0"/>
              <a:t>Veel plezier en succes!</a:t>
            </a:r>
            <a:endParaRPr lang="nl-NL" dirty="0"/>
          </a:p>
        </p:txBody>
      </p:sp>
    </p:spTree>
    <p:extLst>
      <p:ext uri="{BB962C8B-B14F-4D97-AF65-F5344CB8AC3E}">
        <p14:creationId xmlns:p14="http://schemas.microsoft.com/office/powerpoint/2010/main" val="1927619229"/>
      </p:ext>
    </p:extLst>
  </p:cSld>
  <p:clrMapOvr>
    <a:masterClrMapping/>
  </p:clrMapOvr>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1521</TotalTime>
  <Words>767</Words>
  <Application>Microsoft Office PowerPoint</Application>
  <PresentationFormat>Breedbeeld</PresentationFormat>
  <Paragraphs>110</Paragraphs>
  <Slides>12</Slides>
  <Notes>7</Notes>
  <HiddenSlides>0</HiddenSlides>
  <MMClips>0</MMClips>
  <ScaleCrop>false</ScaleCrop>
  <HeadingPairs>
    <vt:vector size="6" baseType="variant">
      <vt:variant>
        <vt:lpstr>Gebruikte lettertypen</vt:lpstr>
      </vt:variant>
      <vt:variant>
        <vt:i4>7</vt:i4>
      </vt:variant>
      <vt:variant>
        <vt:lpstr>Thema</vt:lpstr>
      </vt:variant>
      <vt:variant>
        <vt:i4>1</vt:i4>
      </vt:variant>
      <vt:variant>
        <vt:lpstr>Diatitels</vt:lpstr>
      </vt:variant>
      <vt:variant>
        <vt:i4>12</vt:i4>
      </vt:variant>
    </vt:vector>
  </HeadingPairs>
  <TitlesOfParts>
    <vt:vector size="20" baseType="lpstr">
      <vt:lpstr>Aptos</vt:lpstr>
      <vt:lpstr>Arial</vt:lpstr>
      <vt:lpstr>Arial Black</vt:lpstr>
      <vt:lpstr>Calibri</vt:lpstr>
      <vt:lpstr>Symbol</vt:lpstr>
      <vt:lpstr>Times New Roman</vt:lpstr>
      <vt:lpstr>Wingdings</vt:lpstr>
      <vt:lpstr>Kantoorthema</vt:lpstr>
      <vt:lpstr>Presentatie  duurzaam detacheren voor werknemers</vt:lpstr>
      <vt:lpstr>Wat is detacheren?</vt:lpstr>
      <vt:lpstr>Wat betekent dit voor jou?</vt:lpstr>
      <vt:lpstr>Voorbereiding</vt:lpstr>
      <vt:lpstr>Tips voor een goede start</vt:lpstr>
      <vt:lpstr>PowerPoint-presentatie</vt:lpstr>
      <vt:lpstr>Gezonde werkhouding</vt:lpstr>
      <vt:lpstr>Hoe gezond is jouw werkomgeving</vt:lpstr>
      <vt:lpstr>PowerPoint-presentatie</vt:lpstr>
      <vt:lpstr>Gezonde werkomgeving - hitte </vt:lpstr>
      <vt:lpstr>Gezonde werkomgeving - kou </vt:lpstr>
      <vt:lpstr>Veel plezier en succes!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Presentatie Gezonde Werkhouding en werkomgeving voor werknemers</dc:title>
  <dc:creator>rob ferwerda</dc:creator>
  <cp:lastModifiedBy>Bibian Hengeveld</cp:lastModifiedBy>
  <cp:revision>53</cp:revision>
  <dcterms:created xsi:type="dcterms:W3CDTF">2025-06-25T11:49:48Z</dcterms:created>
  <dcterms:modified xsi:type="dcterms:W3CDTF">2026-10-08T08:50:17Z</dcterms:modified>
</cp:coreProperties>
</file>