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9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984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0D83-2975-D94E-8083-8DC562046795}" type="datetimeFigureOut">
              <a:rPr lang="nl-NL" smtClean="0"/>
              <a:pPr/>
              <a:t>15-03-16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50637-91B4-5C4C-9137-978ED5A5820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242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2C104-84BE-A843-A7B8-021116EBFB47}" type="datetimeFigureOut">
              <a:rPr lang="nl-NL" smtClean="0"/>
              <a:pPr/>
              <a:t>15-03-16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BF94-E0C7-F341-A92D-8C1CE23F393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297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ABF94-E0C7-F341-A92D-8C1CE23F393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39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2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94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ABF94-E0C7-F341-A92D-8C1CE23F393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42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66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2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2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732362"/>
            <a:ext cx="6480000" cy="80010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00000" y="1532467"/>
            <a:ext cx="6480000" cy="38099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7" descr="SBCM_Logo_Titel_300.png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850" y="5790924"/>
            <a:ext cx="2188537" cy="624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2160000"/>
            <a:ext cx="6480000" cy="372655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fbeelding 6" descr="SBCM_Logo_300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8039" y="6152705"/>
            <a:ext cx="1396031" cy="417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2160000"/>
            <a:ext cx="6480000" cy="37265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fbeelding 6" descr="SBCM_Logo_300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8039" y="6152705"/>
            <a:ext cx="1396031" cy="417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00000" y="2160000"/>
            <a:ext cx="3132000" cy="372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8000" y="2160001"/>
            <a:ext cx="3132000" cy="372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7" descr="SBCM_Logo_300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8039" y="6152705"/>
            <a:ext cx="1396031" cy="417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00000" y="2160000"/>
            <a:ext cx="3132000" cy="522000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rgbClr val="009FE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800000" y="2682000"/>
            <a:ext cx="3132000" cy="3204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48000" y="2160000"/>
            <a:ext cx="3132000" cy="522000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48000" y="2682000"/>
            <a:ext cx="3132000" cy="3204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Afbeelding 9" descr="SBCM_Logo_300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8039" y="6152705"/>
            <a:ext cx="1396031" cy="417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Afbeelding 5" descr="SBCM_Logo_300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8039" y="6152705"/>
            <a:ext cx="1396031" cy="417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Afbeelding 5" descr="SBCM_Logo_300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8039" y="6152705"/>
            <a:ext cx="1396031" cy="417590"/>
          </a:xfrm>
          <a:prstGeom prst="rect">
            <a:avLst/>
          </a:prstGeom>
        </p:spPr>
      </p:pic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00000" y="2160000"/>
            <a:ext cx="6480000" cy="372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00000" y="600811"/>
            <a:ext cx="6480000" cy="10799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nl-NL" noProof="0" smtClean="0"/>
              <a:t>Titelstijl van model bewerken</a:t>
            </a:r>
            <a:endParaRPr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00000" y="2160000"/>
            <a:ext cx="6480000" cy="37265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111530" y="6485635"/>
            <a:ext cx="729172" cy="19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noProof="0" smtClean="0"/>
              <a:t>® 2014  |</a:t>
            </a:r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31782" y="6485635"/>
            <a:ext cx="3304834" cy="19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noProof="0" smtClean="0"/>
              <a:t>Titel van de presentatie  |</a:t>
            </a:r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9986" y="6485635"/>
            <a:ext cx="310014" cy="19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827BE489-130D-5B48-8B72-AD1816FEC565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9" r:id="rId7"/>
  </p:sldLayoutIdLst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lS0z6SbCsu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PAMp0aQ7dv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.be/NLyAT20gvy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Help! Verzuim voorkomen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291953"/>
            <a:ext cx="3172050" cy="32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 </a:t>
            </a:r>
            <a:r>
              <a:rPr lang="nl-NL" dirty="0" smtClean="0"/>
              <a:t>het werk dat </a:t>
            </a:r>
            <a:r>
              <a:rPr lang="nl-NL" dirty="0"/>
              <a:t>jij doet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1800" dirty="0" smtClean="0"/>
              <a:t>krijg </a:t>
            </a:r>
            <a:r>
              <a:rPr lang="nl-NL" sz="1800" dirty="0"/>
              <a:t>je salaris;</a:t>
            </a:r>
          </a:p>
          <a:p>
            <a:pPr lvl="0"/>
            <a:r>
              <a:rPr lang="nl-NL" sz="1800" dirty="0"/>
              <a:t>kun je je ontwikkelen;</a:t>
            </a:r>
          </a:p>
          <a:p>
            <a:pPr lvl="0"/>
            <a:r>
              <a:rPr lang="nl-NL" sz="1800" dirty="0"/>
              <a:t>heb je een weekritme en </a:t>
            </a:r>
          </a:p>
          <a:p>
            <a:r>
              <a:rPr lang="nl-NL" sz="1800" dirty="0"/>
              <a:t>heb je contacten met andere </a:t>
            </a:r>
            <a:r>
              <a:rPr lang="nl-NL" sz="1800" dirty="0" smtClean="0"/>
              <a:t>mensen.</a:t>
            </a: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3371850"/>
            <a:ext cx="3661410" cy="24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verwacht de organisatie van jou?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Dat je:</a:t>
            </a:r>
          </a:p>
          <a:p>
            <a:r>
              <a:rPr lang="nl-NL" sz="1800" dirty="0" smtClean="0"/>
              <a:t>komt werken;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overlegt met je leidinggevende wanneer je overweegt te verzuimen;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er alles aan doet om zo snel mogelijk het werk te hervatten.</a:t>
            </a: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00" y="3857226"/>
            <a:ext cx="3210150" cy="20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Hoe vaak denk je dat er verzuimd wordt op onze afdeling? </a:t>
            </a:r>
          </a:p>
        </p:txBody>
      </p:sp>
    </p:spTree>
    <p:extLst>
      <p:ext uri="{BB962C8B-B14F-4D97-AF65-F5344CB8AC3E}">
        <p14:creationId xmlns:p14="http://schemas.microsoft.com/office/powerpoint/2010/main" val="391561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491990"/>
            <a:ext cx="3212700" cy="2487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Overleg over verzuim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In een verzuimgesprek worden je de volgende vragen gesteld:</a:t>
            </a:r>
          </a:p>
          <a:p>
            <a:r>
              <a:rPr lang="nl-NL" sz="1800" dirty="0" smtClean="0"/>
              <a:t>Waarom wil je verzuimen?</a:t>
            </a:r>
          </a:p>
          <a:p>
            <a:r>
              <a:rPr lang="nl-NL" sz="1800" dirty="0" smtClean="0"/>
              <a:t>Is er werk dat je wel kunt doen?</a:t>
            </a:r>
          </a:p>
          <a:p>
            <a:r>
              <a:rPr lang="nl-NL" sz="1800" dirty="0" smtClean="0"/>
              <a:t>Wanneer spreken we elkaar weer?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5351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Kijk eens…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1800" dirty="0" smtClean="0">
                <a:hlinkClick r:id="rId2"/>
              </a:rPr>
              <a:t>‘</a:t>
            </a:r>
            <a:r>
              <a:rPr lang="nl-NL" sz="1800" dirty="0" smtClean="0">
                <a:hlinkClick r:id="rId2"/>
              </a:rPr>
              <a:t>Verzuim melden en overleggen</a:t>
            </a:r>
            <a:r>
              <a:rPr lang="nl-NL" sz="1800" dirty="0" smtClean="0">
                <a:hlinkClick r:id="rId2"/>
              </a:rPr>
              <a:t>’</a:t>
            </a:r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2844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Help! Hoe kom ik weer aan het werk?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erkoverleg 3 over verzuim.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87998"/>
            <a:ext cx="4997450" cy="3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verzuimt, 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999" y="2160000"/>
            <a:ext cx="6724875" cy="3726555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Je kunt je arbeidscontract niet nakomen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Maak afspraken over:</a:t>
            </a:r>
          </a:p>
          <a:p>
            <a:r>
              <a:rPr lang="nl-NL" sz="1800" dirty="0"/>
              <a:t>w</a:t>
            </a:r>
            <a:r>
              <a:rPr lang="nl-NL" sz="1800" dirty="0" smtClean="0"/>
              <a:t>at </a:t>
            </a:r>
            <a:r>
              <a:rPr lang="nl-NL" sz="1800" dirty="0"/>
              <a:t>je doet om zo snel mogelijk weer aan het werk te </a:t>
            </a:r>
            <a:r>
              <a:rPr lang="nl-NL" sz="1800" dirty="0" smtClean="0"/>
              <a:t>gaan;</a:t>
            </a:r>
          </a:p>
          <a:p>
            <a:r>
              <a:rPr lang="nl-NL" sz="1800" dirty="0"/>
              <a:t>w</a:t>
            </a:r>
            <a:r>
              <a:rPr lang="nl-NL" sz="1800" dirty="0" smtClean="0"/>
              <a:t>anneer er </a:t>
            </a:r>
            <a:r>
              <a:rPr lang="nl-NL" sz="1800" dirty="0"/>
              <a:t>weer contact </a:t>
            </a:r>
            <a:r>
              <a:rPr lang="nl-NL" sz="1800" dirty="0" smtClean="0"/>
              <a:t>is;</a:t>
            </a:r>
          </a:p>
          <a:p>
            <a:r>
              <a:rPr lang="nl-NL" sz="1800" dirty="0"/>
              <a:t>w</a:t>
            </a:r>
            <a:r>
              <a:rPr lang="nl-NL" sz="1800" dirty="0" smtClean="0"/>
              <a:t>anneer je verwacht terug te komen.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9196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07433"/>
            <a:ext cx="2505075" cy="283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nl-NL" dirty="0" smtClean="0"/>
              <a:t>Denk zelf na over: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2160000"/>
            <a:ext cx="6480000" cy="38312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Wat kan ik nog wel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Wat moet er anders zodat ik wel kan werken?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Hoe kom ik zo snel mogelijk weer terug?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663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snel mogelijk </a:t>
            </a:r>
            <a:br>
              <a:rPr lang="nl-NL" dirty="0" smtClean="0"/>
            </a:br>
            <a:r>
              <a:rPr lang="nl-NL" dirty="0" smtClean="0"/>
              <a:t>weer aan het werk</a:t>
            </a:r>
            <a:endParaRPr lang="nl-NL" dirty="0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6749"/>
          <a:stretch>
            <a:fillRect/>
          </a:stretch>
        </p:blipFill>
        <p:spPr>
          <a:xfrm>
            <a:off x="1800001" y="1971675"/>
            <a:ext cx="3588196" cy="3829050"/>
          </a:xfrm>
        </p:spPr>
      </p:pic>
    </p:spTree>
    <p:extLst>
      <p:ext uri="{BB962C8B-B14F-4D97-AF65-F5344CB8AC3E}">
        <p14:creationId xmlns:p14="http://schemas.microsoft.com/office/powerpoint/2010/main" val="28130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een keer…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>
                <a:hlinkClick r:id="rId2"/>
              </a:rPr>
              <a:t>‘</a:t>
            </a:r>
            <a:r>
              <a:rPr lang="nl-NL" sz="1800" dirty="0" smtClean="0">
                <a:hlinkClick r:id="rId2"/>
              </a:rPr>
              <a:t>De medewerker verzuimt, en nu?</a:t>
            </a:r>
            <a:r>
              <a:rPr lang="nl-NL" sz="1800" dirty="0" smtClean="0">
                <a:hlinkClick r:id="rId2"/>
              </a:rPr>
              <a:t>’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74749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Help! Verzuim voorkomen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Drie </a:t>
            </a:r>
            <a:r>
              <a:rPr lang="nl-NL" sz="1800" dirty="0">
                <a:solidFill>
                  <a:schemeClr val="tx1"/>
                </a:solidFill>
              </a:rPr>
              <a:t>presentaties over verzuim voor werkoverleggen met medewerkers</a:t>
            </a:r>
            <a:r>
              <a:rPr lang="nl-NL" sz="1800" dirty="0" smtClean="0">
                <a:solidFill>
                  <a:schemeClr val="tx1"/>
                </a:solidFill>
              </a:rPr>
              <a:t>:</a:t>
            </a:r>
          </a:p>
          <a:p>
            <a:endParaRPr lang="nl-NL" sz="1800" dirty="0">
              <a:solidFill>
                <a:schemeClr val="tx1"/>
              </a:solidFill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nl-NL" sz="1800" dirty="0">
                <a:solidFill>
                  <a:schemeClr val="tx1"/>
                </a:solidFill>
              </a:rPr>
              <a:t>Help! We gaan je </a:t>
            </a:r>
            <a:r>
              <a:rPr lang="nl-NL" sz="1800" dirty="0" smtClean="0">
                <a:solidFill>
                  <a:schemeClr val="tx1"/>
                </a:solidFill>
              </a:rPr>
              <a:t>missen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nl-NL" sz="1800" dirty="0" smtClean="0">
                <a:solidFill>
                  <a:schemeClr val="tx1"/>
                </a:solidFill>
              </a:rPr>
              <a:t>Help</a:t>
            </a:r>
            <a:r>
              <a:rPr lang="nl-NL" sz="1800" dirty="0">
                <a:solidFill>
                  <a:schemeClr val="tx1"/>
                </a:solidFill>
              </a:rPr>
              <a:t>! Je wilt </a:t>
            </a:r>
            <a:r>
              <a:rPr lang="nl-NL" sz="1800" dirty="0" smtClean="0">
                <a:solidFill>
                  <a:schemeClr val="tx1"/>
                </a:solidFill>
              </a:rPr>
              <a:t>verzuimen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nl-NL" sz="1800" dirty="0" smtClean="0">
                <a:solidFill>
                  <a:schemeClr val="tx1"/>
                </a:solidFill>
              </a:rPr>
              <a:t>Help</a:t>
            </a:r>
            <a:r>
              <a:rPr lang="nl-NL" sz="1800" dirty="0">
                <a:solidFill>
                  <a:schemeClr val="tx1"/>
                </a:solidFill>
              </a:rPr>
              <a:t>! Hoe kom ik weer aan het werk?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5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1800" dirty="0" smtClean="0"/>
              <a:t>Je </a:t>
            </a:r>
            <a:r>
              <a:rPr lang="nl-NL" sz="1800" dirty="0"/>
              <a:t>hebt hoofdpijn. Hoe kun je er dan toch voor zorgen dat je </a:t>
            </a:r>
            <a:r>
              <a:rPr lang="nl-NL" sz="1800" dirty="0" smtClean="0"/>
              <a:t>je werk kunt hervatten?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00" y="3517007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0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Help, we gaan je missen!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</a:t>
            </a:r>
            <a:r>
              <a:rPr lang="nl-NL" dirty="0" smtClean="0"/>
              <a:t>erkoverleg 1 over verzuim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87998"/>
            <a:ext cx="4997450" cy="3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3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42" y="2160588"/>
            <a:ext cx="4560333" cy="2678922"/>
          </a:xfrm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1800000" y="4839510"/>
            <a:ext cx="6582000" cy="10470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16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869042" y="5053767"/>
            <a:ext cx="6303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Verzuimen </a:t>
            </a:r>
            <a:r>
              <a:rPr lang="nl-NL" dirty="0" smtClean="0"/>
              <a:t>betekent dat je niet naar je werk gaat, terwijl je wel moet werken.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00000" y="600811"/>
            <a:ext cx="6480000" cy="1079940"/>
          </a:xfrm>
        </p:spPr>
        <p:txBody>
          <a:bodyPr/>
          <a:lstStyle/>
          <a:p>
            <a:r>
              <a:rPr lang="nl-NL" dirty="0" smtClean="0"/>
              <a:t>Wat is verzuim?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274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Waarom verzuim voorkomen?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800000" y="4880423"/>
            <a:ext cx="6480000" cy="1025078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Het is belangrijk dat je er bent:</a:t>
            </a:r>
          </a:p>
          <a:p>
            <a:r>
              <a:rPr lang="nl-NL" sz="1800" dirty="0"/>
              <a:t>j</a:t>
            </a:r>
            <a:r>
              <a:rPr lang="nl-NL" sz="1800" dirty="0" smtClean="0"/>
              <a:t>e collega’s hebben je nodig;</a:t>
            </a:r>
          </a:p>
          <a:p>
            <a:r>
              <a:rPr lang="nl-NL" sz="1800" dirty="0"/>
              <a:t>a</a:t>
            </a:r>
            <a:r>
              <a:rPr lang="nl-NL" sz="1800" dirty="0" smtClean="0"/>
              <a:t>fspraken met klanten moeten nagekomen worden.</a:t>
            </a:r>
            <a:endParaRPr lang="nl-NL" sz="1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906523"/>
            <a:ext cx="4702302" cy="28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Jij bent belangrijk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>
                <a:hlinkClick r:id="rId3"/>
              </a:rPr>
              <a:t>‘</a:t>
            </a:r>
            <a:r>
              <a:rPr lang="nl-NL" sz="1800" dirty="0">
                <a:hlinkClick r:id="rId3"/>
              </a:rPr>
              <a:t>J</a:t>
            </a:r>
            <a:r>
              <a:rPr lang="nl-NL" sz="1800" dirty="0" smtClean="0">
                <a:hlinkClick r:id="rId3"/>
              </a:rPr>
              <a:t>e wordt gemist’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3566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Weet jij hoeveel geld het de organisatie kost wanneer je een dag niet komt werken?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77" y="2788146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1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Het kost </a:t>
            </a:r>
            <a:r>
              <a:rPr lang="nl-NL" sz="1800" dirty="0"/>
              <a:t>een bedrijf gemiddeld </a:t>
            </a:r>
            <a:r>
              <a:rPr lang="nl-NL" sz="1800" dirty="0" smtClean="0"/>
              <a:t>€ 250</a:t>
            </a:r>
            <a:r>
              <a:rPr lang="nl-NL" sz="1800" dirty="0"/>
              <a:t>,- per </a:t>
            </a:r>
            <a:r>
              <a:rPr lang="nl-NL" sz="1800" dirty="0" smtClean="0"/>
              <a:t>dag wanneer een medewerker verzuimt.</a:t>
            </a:r>
            <a:endParaRPr lang="nl-NL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17" y="4227066"/>
            <a:ext cx="3910575" cy="20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QSEhQUExQWFRUWFxcXFxYYFxQUFBUYFxgWFhUXGBoYHCggGBolHBQUITEhJSkrLi4uFyIzODMtNygtLisBCgoKDg0OGxAQGywkHyQsLCwsLCwsLCwsLCwsLywsLCwsLCwsLCwsLCwsLCwsLCwsLCwsLCwsLCwsLCwsLCwsLP/AABEIAKQBMwMBIgACEQEDEQH/xAAbAAABBQEBAAAAAAAAAAAAAAAAAQIDBAUGB//EAEQQAAEDAQQGBgcGBQIHAQAAAAEAAhEDBBIhMQVBUWFxgQYTIpGx8DJCUpKhwdEjM3LC0uEUYnOC8RWiFiRDU2Oy8gf/xAAaAQADAQEBAQAAAAAAAAAAAAAAAQIDBAUG/8QAMBEAAgIBAwICCQQDAQAAAAAAAAECESEDEjEEQRNRBSJhcYGhsdHwFTKRwTNS4RT/2gAMAwEAAhEDEQA/APbUIWJbtFBjHVA999vavE/Db8VzybRZtoWG5xtD6bCSG9WHvjCSQPqE+y2g0m12Ek9Vi2dhHZHh3pbwo2ULnXWd1KmyvecXy0vk4EO1eHes/p7UN6jBIlr8iRrYtdCPiz28EzltVnZwiF5G17jkXYYnE4Dan38Yvuzzxi7t28l1y6RJ1u+VmK1r7fM9ZhQWnUvKnPeMy4SJzORyK6boU8kVsSfQiT+NKfS7I707HHVuVUdSlWTpDSVSlSDzTBcXRdnVdc7UTrbHPkmf6w6QLrRNQsLTN5oF6HOvQO1dBHHWuJ6kUdFM2Uqy9I6TdTeWhgdFO+Nrj28Brwug4AnFFk0m59YU4a5t0m+2Y+OrV81LmrodGqgLFGmHlwbDQTUcyCD6LXEXpBzgYAjEkapKksmlHvs76pZDmgkNxg9lrvEkctWQz3odGuhYTtNVPtIYOzTL2ntQ8hrXloukicTrPPGLVv0g+maYug3muJOMS27AGOu8dpwyUbkFGmELIsOk6tRzB1YAN6/mDTAMCZzOIOE581cq16gPZZIl2O4AQYnHGeO5S2mMtrPtXpHl4LM6YaTr0LL1lOGOvtaTAdDXNJkThN6BJXA/wtutPaPXPB1ucWt5XiBHBef1yU47Xjua6WHZ6XCF5ZaLBarN2nCpTHtNcY5uYcOa6Hox0oe57aVc3rxhlTIycmujOcp79q8uXSUrTs33nZITKlQNBJIAAJJOQAxJK88030mq1nFtJzqdOYaGkh7tUuIxx9kfFRDpnJ4G5UejQheX1NDWtjetLKgAxJDu2N5AdeHctbo10oe1zaddxexxgPOLmk5Xj6zd5xHBW+kxadkqZ3SEkrI6SabFmYIAdUdIYDlhm47hI4rJaDbpFWbCF5a02q2OIBqVDmRehje8hrUF1qsjwCalM5gXpY7lJa5bf+PteSd56/TyHBAwwWN0V06LVTxAbUZAe0ZY5OG4weBBG87VTUvW0eKMJEjfPHanj9uJWVbLW+m5hlha54bduuD4Ilzgb0GIcYjIZqsNNPbTbUe1t2pRfUY1sgtuhrmscSTMtcMQBEFdkcGbN5xw5HvCkoDXt8NSybPaql91OrdvXGvBYCAQ680iCTkQcdYOQW2AuiGSGCEIWpILK0pU61woM14vPsgYxxy+C1HZYLDsdltFObopkuMkkkknj396ifkNFmytDbVUGXYbA3C6FS0gJfao9mn+T6FXa9lqyyq271gF17fVIUlisBDanWQXVZvRqzgDvKmm8Dsi0k4fwnFtPxaue6ciP4f8DvyLbZo+s4NpvLeraZkZuAyCrdLtEVbQ6maYBuh0yQMy2M+BXV0jrVUngy1VcKRw9MYOyymSYiM428Exbg6J2n2W++1Sf8NWvO62ZvXrzb08V6b1Yptpp37Tl2NrKMKpk3LLMGZnKdnBdN0H/wCt/Z+dUf8AhO0+y332rc6NaJq2frOsAF67EEHK9OXELPWnDwnFNN/9L04vfbRtdWN/vO+qUM3n3nfVOQF5jOsb1Y3+876qNzxvH4nPCmUTmuc6IMDLGAZGZjHDHDnsiJDIhVmburWXv+AGJGezJIA4kjtyNYPY/wB0Hunik/0oTIc4OiCcznjBOInce9Tts7gMKhkTgQInV5y3LFt3TGS9XvPvO+qVtIb/AHnfVOa7a0/7SPFS09eEd2PcqUbE2V+rG/3nfVHVDf7zvqpnABJyWbiUmROogiCJEzj2oIyOKoW30zy8Fp3Ss60UiXP3AHw/dcnUwco0aQdMqvaCCCAQRBBxBBzBXlNrpXHvDTgx7w064a4hp+AXo2mtIihSLvWODBtdt4DM/uuJ0No81qrWZibzz/KDjPHLmuOEKNGzpumFsIszW5GqQDwAvO+MDmsboTYQ6s55EimAR+J0gHkA74K303MvpDY1x7y39Kt9CWRSqHbUjuY0/mKFCo0F5Okleb9JbAKVoe1ohroe0agHZjheDl6NK5Dpsz7SkdrHD3SD+ZKEKY2zoOjtr62z03EyQLrtpLezJ4wDzXE9J7T1tpqHU03BuDMD/uvHmul6FP8AsnjZU8Ws+hXHlt84+scf7jj4px06k2Kz0Do7YhRs7GxBcA920ucATPDAck3pLYhVs7xEuaC9u280ThxEjmtJGeCnZmx2cB0OtfVWunseerP9/o/7g1eo1cwPOxeP2UXXsOtrmnm0j6L2UUwTrxwHdgu3Qg5cGU3RmjR7+tNTrGmcILJus9ZjTfETjjEnko6egwW3HvLmNpupsF265rXQMTPaeA1oGAyW0GDv8fPglu/vx8/Jdq02ZORm2ewuaXPe/rHlrWyGhgDWy4CJOJJJJ+AWw0yJ2qBzc+Bnifkn0DmNmXCVrFUyWSoQhaCBCEIAEIQgAQhCABCEIAFDadSmUNo1ItLLGRICEIUk+AFCnpgZhV1K10DekwJHAKJx7069IQAsZ5Y0NDidyllRvSBx4KVKh1Y94lND+9F1BGxDbbsEEqjpS307Ox1Soc8APWeYwa0bcPmm6X0zTs7LzsXGbrB6TiPADCT+wXntutVW1VQXdpxwa0ei0bBsG0nmsdSa7ZKSsr260PtNWYxJhjBiGjO6Jz2k88Bl1mhtGigyM3HFztp1Abh9TrTdF6KbQaDN6o4do+z/ACt/lyx1xwAvysPDNNxzHTBnbpHa1w7i36q10PP2dQf+Se9jR+UqTpPQvUw7Wx3wd2T8bvcqHRmvcqOafXAj8TZIHMF3ck4ZoLOpXLdMDNSmNjXH3iP0rqJXG6bripWc4GWiGg6obM8pLsUShQJmt0PZFN521PBrPquVDLufq/l/wu30HQuUWDWReO3tYxyBA5LmtL2a7WqDUTeHB+J+N4cknCkNM7YlAKo6ItXWUmHMgBrtt5oAPfgeYSaZtNyi8zi4FreLhHwxPJVsxYrOIs7C5zdrnNji4j6r2C0AXuznjOz/ACvOeith6y1UhGDT1h4MxH+64Oa9HrNukR3bN66enjUWyJvIg88Pol8+dyAUsroRmMfMcvhrVmlEYfvzVd7jBVikwDHOdaceRMehCFoIEIQgAQhCABCEIAEIQgAUNo1KZQ2jUstb9jKjyRQU+o1LRcVI8wFzRgttlN5K6VITKFUdZrngbiOTsdaSmU4u5q5U3YhQE1x8hJd5pwIS+QCAngluhIcUAbf2SA5LptZ3OqU7rHOhpm61zox1wMFz1KzVmSWsrNkYkMqjAcl6d1g/wo6xN12GEFZSgm7v+ClJo8zFrqH16ne9SNq1zkax4CoVbsfot4DwW5o20uY4BuuBGozA5HepUb7lWFnszjZGOexznOEOaYDiCLpm8RnE4nWuYtWiqtPEsfdnA9ku2ibhMEbd08PSp79ipB5JaT7Q5cFp4algndR58/SVRwumqSMo7IPeBPxS2Sy9oXmOujMQ0ExqhxEBek277p3AeIXGVvTdxKJ6O3LdgpWXf4s/9t3ez9Sq6UsTqzQWsIeDAksxESQe1l81YpalfoZDj8lSSlhhdHHfaUD61MnOQIPf2Xa8cU5ratoMgOqkDUMB3dlvEwu8b6vELQ9U8D4JLp77g5mZ0U0OKFK8cX1AC47BEtaNwk46yeC0WYEg5jPfgM1Jo/7qn+BvgEloEEHaIPw+pXTtUUqMrtigeHkeKWPOzckB87/2Sz5/MmAjvl3RqTqAzOr98SoqpwPnj8u9WWNgAIXICoQhWIEIQgAQhCABCEIAEIQgAUNo1KZQWnUs9X9rKjyRhyGuhMa6UsrjTtWjQEICCigFBUwcFAFJTAKuNoTHzKQtjFIXxhn51oazWcfBVd4XIgFSch3oczDHHwSuxy701wwM/sl78/QCsbURs881UraRfl2YOGW3DapKg84/RUKo7Q4jxTjzQzEslcloyyHqs2cFpWaqQQREjcNmeShs9OWBw1DEXKczGF03cQT4qGvbbpwM8GsDe8gk+cU1BrljNmi4zM4znryVptMGJ1u4ZyuYfph4aCGszIyM5DfvTrNpVxIJe5oxi8GFhIG0AEQSM+9NSSYtrOttdBopuIGMDWdoXK1apvuGGZ9Vv0V3r6kAuqPLXQAy60wfWvkNwAPBRmnMuBOBIcLjJJ1FpLcZMbU53JYEsBTfw7h9FdpDLjsGxZVS1QcDPBrA0cyCT5xUrLe6Mm57Nx3qFJLuU0bTaYww1hXv4dt04ajrOziuap2xx9YjiGls6sgCPOKsmu+6TffGUQMNt4xAzWqkiWjo9H/dU/wN8Ai05t5+fimWWqG0WFxgBjfAKjpC2OiWDtdmA43RBOsiYwE8lU5JIlIvzGfn99qA8HWM4zGf0XKv0mWmoKzYcxl/sm8HC9dBEgQQ6BB28UtG2PvhlVgYXSWw692mwXA4CHAGdhWHj+wvYdPVy8+Zz+CtrjaOmnhoqXfsLwbevS6JLS+7EXScM5Erp7NbB2WnAkYThO0cQtNPUTJcWi2hCFuQCEIQAIQhAAhCEACEIQAKhabVjBaQRwV9UdJ+qNa870pLVh08p6cqa9l37PsaaVOVMqUa0TOKs03TqhVQwtInJXJXkehl1G1w1XW3G1rOc3f0N9SuwICEFe5RkLKcwJgSsOOKKAnAgJLvn6pA3/CL07k8cMkW/q/wkqDAynHYmPEDej3gZ1QecPqqNUYjiPFX6gO2O9Z9fAjiPFEeRnP/AOpG6xsXS5s5yAPVGWEwTrMEYmU5zQBeIkxNzEADU46yDsG0Y7Y62jbtWXPaPQaASQQLoa2RGcNKl6q9UvX2QXnI4wM2jDYQEJvuUFnY6ozs9VgTLS3GIH8s85V2tou9SaGht5sm7JumZkiZN2YwOxQ0DN1wqMAv4taewMJMYZQDv361ofxTC8tvRJugyQZMgbwnSrImzOsd9jrjy17pEw44NnIgtgwSIGYE4gABV9OV6ghtMEOk4gjBswBqAkgk7tcEhS6Mo/aCHNJF4FoJLsBDhEZi8FPbrOesMuaMsyQcoyjcVOXAO5BQpw0FwBdAJaMvxbY3c8oUzH4ZDMahsOvNO6ianpAC9GBMgAxGWoYKYHD0mCT6MgMw48Rv8UKINjGNBxyOzUdpG7d5EtPHzmNm8KJjhewOE4YHVy2KxRpyYz5HLHdsVJMTNmrYy+lSc3EtY3s6jgPis/TFrbSpmo6YMAA53iXG7OrEYk6l0Fg+7p/gb4BR22kCRv17CIg+divU007aJjLscRVcKlOqQ9lSs664taQbrabmuuNjUNusngrb7S2tWo9WQ4MvOcRiGgtutnYSXZbluvsTtWOHDe4Rv+HxUbbI72d+oYHCJ271zOErNLRzJqB1lFnB+2kU+rzdN8EmPZhszliuoNmNSGjVDnE4xIEDjHyUrLJGJgkCO70e7DBazGwAFrDSvkly8hKbYAEkwMzmUqVC6zIEIQgAQhCABCEIAEIQgAVe1jJWFXtYy5qJpNZGuSuUpSNzQ4RmstuSxQkCErUUArjqTqeaiUlP0kbQJiZySu2IDZxSN2+KjIBEZJj3QDtTr2spNROsqb8gKFRves6uMRxHitGo06pWdXzHEeKceRnM2ok1Xzqq0wNwh8Dgkp+k3+pU8GKS0Nb1j+0Z62n6o2O/mS0mNvN7R+8qeqNjP5lmufzzLK1AfYH+oP8A0KvvH2rv6rfFyrtDeqiTF/O6Mw0yM9471de0dY7E/eN1fi3ppCZDY6DRVaRgb79ZxmJnHEYDBWLT6buI8EWS7fGJPadqG7en1wL7sTmNQ2cVajj4iFb95/efEKu9t4N5/lVkAdYMT6Z1bxvTbMzAc9Ueyo6rUWlpOfkVprdJIWytwHF3g1XaQxH9qz2ViBzf4Aq7ZiSQch2eeHeMVqskM6nR/wB1T/A3wCLVm3n5+KLB91T/AAN8AmuMuO7AcsfFby4MxQPOvdz2pfO7/wCUD9+RzHFLHndsQIiq5efM5/BW1XdlyJ871JQOEbMPohcjJEIQrECEIQAIQhAAhCEACEIQAKtbDlzVlVrbq5/JJjQU6c43p5KWpRBVey4EnUFKaocCBmkooCB4AwlAGeSYdXnWUNyPLxUOJQ4A7EUzimNKewyQlJOmMtOySHKEjmnb3pDM5BYt+aAV+YHNNeMCe5IH4nNKXCM9SlST/PgMoVfOX0WdXzHELRqOKzq+Y4hVHkDmrQPtX/1afg5WLBZ77h2gCKlTAzjg3L4Jldw6x/ZH3rNbtjt6fZbpe0XQPtH4ycMGEnE6hJ5LNLP55lPg0f8AS/sAyRIcHTqnH5GOSq2xl2pF4EmoyQPV9LPer/8AqjCDqbeDb2IEwe4b/wDKyKrwKhF0YVWDXtdjn5lbvb2JVkdld9sz+o/wartR8vfucB8J+aoWOqOuZ2R948TLsMG45q5cIrVTdEEtMycYBzEqO3x/opk5H2g/GfEKazDLgfyobF/L19+0K1o5knl9Fy+kNN6nTSgvzKK0nU0zPfR7II/nOO9qdRY5rmnEAuYD3AGVJW+7PB3yTtHvkkbLke6F1pcIzs6uwfdU/wADfAKN4uEbNW3V3pLDXHVsz9BvgExz8ccZ15cty0lqQfDIUWSConX0wVAlDwmpLzCgfVz3qxTpxicz3Kq5whWaLCM+7ZzVRywZIhCFoSCx7d0ostFxa+sLwMEAOcQRmDdBgrYVRui6ILndUy84kuJa0lxOckqJ7q9WviUq7ho3SlK0Amk8PAziQRskHEKtpPpDZ7O67VqAO9kBziJykNBjmuYsF2lpSuaIApMpuNQNwaIa0uA1Dt6uKm6A2NtZta01WtfUfUIlwDoEBzoByxdHILmjrzlUVV2/djuaOCWe2PmdbYLfTrNv0nh7cpGo7CDiDuKr6V03Qs0ddUDScQILnEbYaCY3rmtDMFm0pVoMwp1W3g3UDdDxG4faDgk6K2dtqtdqtFQB9111gcAQAS6MDsa1o5lNa8mlFL1ra9mOWGxLPar/AJOq0ZpWlaGl1F4eBnmCJykHEK4uJtFIWXStLqxdZXaA5owbJlpwyzDTzK0tJUb9rI6sVPswbpdc1jGeeW9a6Wo5WnynREo1wdIqtt1c/ksvSzbrLLgGAVGSJkN2idevFJaT/wA5hqpjx/cLYSRdb57kgK5a5gTdj7SOsk9ndA8VqaQF6rSY49ggk4wHHHPuHekOjWOpPotkxw8Vj6P7FeoxvoAAxmAcMMeJXQ2dwIkCNqKwJ4KjmwSNkpaOYVquQMSASVUpGXBKXDBMtuOSDnyPyQ5KRjyWDKIxk7iiqM+H1QMncfolqa+H1Wa4/PaHczqnLzyWfXBJ2Xe0dWvXyvdyt2lkmRM7LxAPccOPimMaC0kDOZnE4SI8VUI+Q2zlbR94/wDqs8HKWjSxaT7byOYarVttDQ8taIhzQ44ziDlj8e7aoG1iXNxPpv17mpJRTyVeCtVd9kfxj/1KW0Niqd9anA5uRVrltEmTN8az7JU7LxrPJJjrWxjsvfDFK7Ao2cRaaY/8j/i1h+a1plz51OhUwyp/EUyCS2+4nHAC60Y8wVo1PSPFEeH7/wCgbHtHb/u+a0tBsknh8wqDfT/u+a1ejvpO/D8wtFFSdMhujNa3ADj8kWWhdcTOd2OQj5JzQciIcDBGw4SPPzCmpjLl4qqyFmhYZ6tv4R4KQY5/4yTLF92z8LfAKRwx4rz4ctGjHtanBqRp87tnNOHn9K6okMHMEHh5KmoOOIOMa9fBQVHYd/d5Cs0WQB8eJXRDkhj0IQtSQXMdI+kLg7+Gsgv2h2BIgint3XuOA17F065NvQm6972WqrTLySbnZzMxIOIWGv4jVQ+Pn8DSG2/WL+hujrbPZ6lOb1So1we/2iQQAJ1CfnrWf/8AmtX/AJeow4OZVMjWJa3PmHDkr2jejj6VVtQ2uvUDZ7DnEtdIIx7W+eSit/ROarqtCu+zuf6d3FrpzMAiJOOeazUJJxlGNVaq1wyrTtN89yhQHWaZcW4ikzE6puBscZqRyS9AXBlW10T6Tak7yAXNJ+DfeC3dAaBp2RrrpL3vMve70nfQYnvVXS/RgVavX0qr6FWILm4h2rESDMQM9SS0pxqdZttr3/YHOLuPal8jL067rNKWVjcTTAc7di55nkAeYWvpSyU31u3h2RjBPwCdoLo62zOdUL3Var8HVHZxsGZE4Zk5BaNWykvvtfdMRkCttGDVyly3f9EyksJdkVa9jBs4a3tNbiBGY8Qq9hoMDiabbrYA2kniccJWzTaQIJk7Yj4Koyz3GhsziTs2LdckWZDqLQ17cIL5ue0ZznPUFattEPuUy0bccSOB5KzRo3ZOcmcsklWiS5rgQI3ZoHZBYKApucwAbZ1nj3rSa+BgqtOiQ8uJBndkp1LAkvSMUO+YTE4lYyTY0OcpGhQkp3WbERaTyJiPaBKbU18PqnOMprsZ3hZy5wUjNtDoBIBJE4Y4rPqOdgJIiAAO7Hafh4rZdZZ1rL0lYpDmTmCJjaOKy1NeGit03SKjFywjEtdJznlwY70qckNN0wHC8N0Qm0rM+R2Hem8+i7WG7lIOjx/7jfcP6k4aBPtt9w/qXJ+odO839fsaeHIqmwvdTgsd6YMXTJF0juV00XXybrovg+icsUDQp9tvuH9SeNEO9tvun9Sa9IdP/t9fsHhyEoUXBwJa4CTiQQpKlIlxMGOBQNGO9pvun9SeLA72m+6f1Kv1Hp6rd9fsLwpCtYb0wc9h2rR0Lg44EdnXhrCoCxu2t90/VWrCwscSSMowEa52pv0joV6ss/H7C8KXkaFvsoqYjBw16iPZP11d4OYzDORGEawc4PfnlitPrVBXYHYjBwwnURsO0eHfLh10b9YHpvsS2L7tn4W+AUtXUmWdl1rRsAHcIT3Z8FMMuwZm220vpPab4cHXiad0CGNaXOeHTOBDcTgb0YKu/SVakwF5a41KPWN7MBj71Nt3AyR9q3HPsnbhfp6Mh739Y83z2mkUyC3UwEtvBg2A/HFNp6EZdLXPe8dX1TZLQWMkGQQBJ7LcTPojn1ohi2ao8PqUqjg8sDHBwaGyHlwggYYFh5Fbiy7NYbl8lznvfEuddBhoIaAGgADEniStKk6QujTIY5CELUkEIQgAQhCABCEIAEIQgAUNo1IQnHkCJAQhMYJUqFDGCEIWbGKhIhQxioQhQxgs61+keXghC8v0p/hXv+5to/uIoRCEL586QhEIQgAhIhCAFhEIQgABSyhC0i2IusyRT1b/AKBCF9Fo8HLIkZq34J417sEIXZAyYrte4D4p9LM+dZCELoiQSoQhaiP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7" y="3146110"/>
            <a:ext cx="39090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3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Help! Je wilt verzuimen.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erkoverleg 2 over verzuim.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87998"/>
            <a:ext cx="4997450" cy="3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elp! verzuim voorkomen_met SBCM-logo">
  <a:themeElements>
    <a:clrScheme name="SBCM_2015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81B528"/>
      </a:accent1>
      <a:accent2>
        <a:srgbClr val="009FE3"/>
      </a:accent2>
      <a:accent3>
        <a:srgbClr val="E6007D"/>
      </a:accent3>
      <a:accent4>
        <a:srgbClr val="FFD700"/>
      </a:accent4>
      <a:accent5>
        <a:srgbClr val="FC671B"/>
      </a:accent5>
      <a:accent6>
        <a:srgbClr val="801A99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Help! verzuim voorkomen_met SBCM-logo</Template>
  <TotalTime>6</TotalTime>
  <Words>401</Words>
  <Application>Microsoft Macintosh PowerPoint</Application>
  <PresentationFormat>On-screen Show (4:3)</PresentationFormat>
  <Paragraphs>79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Help! verzuim voorkomen_met SBCM-logo</vt:lpstr>
      <vt:lpstr>Help! Verzuim voorkomen</vt:lpstr>
      <vt:lpstr>Help! Verzuim voorkomen</vt:lpstr>
      <vt:lpstr>Help, we gaan je missen!</vt:lpstr>
      <vt:lpstr>Wat is verzuim?</vt:lpstr>
      <vt:lpstr>Waarom verzuim voorkomen?</vt:lpstr>
      <vt:lpstr>Jij bent belangrijk</vt:lpstr>
      <vt:lpstr>Vraag:</vt:lpstr>
      <vt:lpstr>Antwoord</vt:lpstr>
      <vt:lpstr>Help! Je wilt verzuimen.</vt:lpstr>
      <vt:lpstr>Voor het werk dat jij doet:</vt:lpstr>
      <vt:lpstr>Wat verwacht de organisatie van jou?</vt:lpstr>
      <vt:lpstr>Vraag:</vt:lpstr>
      <vt:lpstr>Overleg over verzuim</vt:lpstr>
      <vt:lpstr>Kijk eens…</vt:lpstr>
      <vt:lpstr>Help! Hoe kom ik weer aan het werk?</vt:lpstr>
      <vt:lpstr>Je verzuimt, wat nu?</vt:lpstr>
      <vt:lpstr>Denk zelf na over:</vt:lpstr>
      <vt:lpstr>Zo snel mogelijk  weer aan het werk</vt:lpstr>
      <vt:lpstr>Nog een keer…</vt:lpstr>
      <vt:lpstr>Vraag:</vt:lpstr>
    </vt:vector>
  </TitlesOfParts>
  <Company>CAOP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titel</dc:title>
  <dc:creator>Nathalie Delft, van</dc:creator>
  <dc:description>SBCM presentatie versie 1.0 - december 2014_x000d_Ontwerp: 2D3D Design_x000d_Sjabloon: Ton Persoon</dc:description>
  <cp:lastModifiedBy>Milou Karselan</cp:lastModifiedBy>
  <cp:revision>3</cp:revision>
  <dcterms:created xsi:type="dcterms:W3CDTF">2015-01-13T12:54:50Z</dcterms:created>
  <dcterms:modified xsi:type="dcterms:W3CDTF">2016-03-15T13:09:39Z</dcterms:modified>
</cp:coreProperties>
</file>